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Hepta Slab Medium"/>
      <p:regular r:id="rId43"/>
      <p:bold r:id="rId44"/>
    </p:embeddedFont>
    <p:embeddedFont>
      <p:font typeface="Nunito"/>
      <p:regular r:id="rId45"/>
      <p:bold r:id="rId46"/>
      <p:italic r:id="rId47"/>
      <p:boldItalic r:id="rId48"/>
    </p:embeddedFont>
    <p:embeddedFont>
      <p:font typeface="Barlow Medium"/>
      <p:regular r:id="rId49"/>
      <p:bold r:id="rId50"/>
      <p:italic r:id="rId51"/>
      <p:boldItalic r:id="rId52"/>
    </p:embeddedFont>
    <p:embeddedFont>
      <p:font typeface="Barlow Ligh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7" roundtripDataSignature="AMtx7miJ9UHrLcV5cJJEJ6et6xphxdbW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HeptaSlabMedium-bold.fntdata"/><Relationship Id="rId43" Type="http://schemas.openxmlformats.org/officeDocument/2006/relationships/font" Target="fonts/HeptaSlabMedium-regular.fntdata"/><Relationship Id="rId46" Type="http://schemas.openxmlformats.org/officeDocument/2006/relationships/font" Target="fonts/Nunito-bold.fntdata"/><Relationship Id="rId45"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Nunito-boldItalic.fntdata"/><Relationship Id="rId47" Type="http://schemas.openxmlformats.org/officeDocument/2006/relationships/font" Target="fonts/Nunito-italic.fntdata"/><Relationship Id="rId49" Type="http://schemas.openxmlformats.org/officeDocument/2006/relationships/font" Target="fonts/BarlowMedium-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BarlowMedium-italic.fntdata"/><Relationship Id="rId50" Type="http://schemas.openxmlformats.org/officeDocument/2006/relationships/font" Target="fonts/BarlowMedium-bold.fntdata"/><Relationship Id="rId53" Type="http://schemas.openxmlformats.org/officeDocument/2006/relationships/font" Target="fonts/BarlowLight-regular.fntdata"/><Relationship Id="rId52" Type="http://schemas.openxmlformats.org/officeDocument/2006/relationships/font" Target="fonts/BarlowMedium-boldItalic.fntdata"/><Relationship Id="rId11" Type="http://schemas.openxmlformats.org/officeDocument/2006/relationships/slide" Target="slides/slide6.xml"/><Relationship Id="rId55" Type="http://schemas.openxmlformats.org/officeDocument/2006/relationships/font" Target="fonts/BarlowLight-italic.fntdata"/><Relationship Id="rId10" Type="http://schemas.openxmlformats.org/officeDocument/2006/relationships/slide" Target="slides/slide5.xml"/><Relationship Id="rId54" Type="http://schemas.openxmlformats.org/officeDocument/2006/relationships/font" Target="fonts/BarlowLight-bold.fntdata"/><Relationship Id="rId13" Type="http://schemas.openxmlformats.org/officeDocument/2006/relationships/slide" Target="slides/slide8.xml"/><Relationship Id="rId57" Type="http://customschemas.google.com/relationships/presentationmetadata" Target="metadata"/><Relationship Id="rId12" Type="http://schemas.openxmlformats.org/officeDocument/2006/relationships/slide" Target="slides/slide7.xml"/><Relationship Id="rId56" Type="http://schemas.openxmlformats.org/officeDocument/2006/relationships/font" Target="fonts/BarlowLight-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43406350a5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43406350a5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43406350a5_0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https://www.youtube.com/watch?v=_waPvOwL9Z8</a:t>
            </a:r>
            <a:endParaRPr/>
          </a:p>
        </p:txBody>
      </p:sp>
      <p:sp>
        <p:nvSpPr>
          <p:cNvPr id="195" name="Google Shape;195;g343406350a5_0_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43406350a5_0_8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343406350a5_0_8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43406350a5_0_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43406350a5_0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https://geopard.tech/blog/applications-of-artificial-intelligence-for-precision-agriculture/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43406350a5_0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43406350a5_0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43406350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43406350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43406350a5_0_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43406350a5_0_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43406350a5_0_8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43406350a5_0_8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43406350a5_0_8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43406350a5_0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43406350a5_0_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43406350a5_0_8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43406350a5_0_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343406350a5_0_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43406350a5_0_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343406350a5_0_8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43406350a5_0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343406350a5_0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43406350a5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343406350a5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43406350a5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43406350a5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43406350a5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43406350a5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343406350a5_0_71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g343406350a5_0_71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g343406350a5_0_7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g343406350a5_0_75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g343406350a5_0_75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g343406350a5_0_7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g343406350a5_0_7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SECTION_HEADER_1">
    <p:spTree>
      <p:nvGrpSpPr>
        <p:cNvPr id="50" name="Shape 50"/>
        <p:cNvGrpSpPr/>
        <p:nvPr/>
      </p:nvGrpSpPr>
      <p:grpSpPr>
        <a:xfrm>
          <a:off x="0" y="0"/>
          <a:ext cx="0" cy="0"/>
          <a:chOff x="0" y="0"/>
          <a:chExt cx="0" cy="0"/>
        </a:xfrm>
      </p:grpSpPr>
      <p:sp>
        <p:nvSpPr>
          <p:cNvPr id="51" name="Google Shape;51;g343406350a5_0_759"/>
          <p:cNvSpPr txBox="1"/>
          <p:nvPr>
            <p:ph type="title"/>
          </p:nvPr>
        </p:nvSpPr>
        <p:spPr>
          <a:xfrm>
            <a:off x="632850" y="1124700"/>
            <a:ext cx="7878300" cy="1741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5400"/>
              <a:buFont typeface="Hepta Slab"/>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343406350a5_0_759"/>
          <p:cNvSpPr txBox="1"/>
          <p:nvPr>
            <p:ph idx="1" type="body"/>
          </p:nvPr>
        </p:nvSpPr>
        <p:spPr>
          <a:xfrm>
            <a:off x="4064100" y="4335200"/>
            <a:ext cx="1015800" cy="2661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indent="-298450" lvl="0" marL="457200" algn="l">
              <a:lnSpc>
                <a:spcPct val="100000"/>
              </a:lnSpc>
              <a:spcBef>
                <a:spcPts val="0"/>
              </a:spcBef>
              <a:spcAft>
                <a:spcPts val="0"/>
              </a:spcAft>
              <a:buSzPts val="1100"/>
              <a:buFont typeface="Barlow Medium"/>
              <a:buChar char="●"/>
              <a:defRPr sz="1100">
                <a:latin typeface="Barlow Medium"/>
                <a:ea typeface="Barlow Medium"/>
                <a:cs typeface="Barlow Medium"/>
                <a:sym typeface="Barlow Medium"/>
              </a:defRPr>
            </a:lvl1pPr>
            <a:lvl2pPr indent="-298450" lvl="1" marL="914400" algn="l">
              <a:lnSpc>
                <a:spcPct val="100000"/>
              </a:lnSpc>
              <a:spcBef>
                <a:spcPts val="0"/>
              </a:spcBef>
              <a:spcAft>
                <a:spcPts val="0"/>
              </a:spcAft>
              <a:buSzPts val="1100"/>
              <a:buFont typeface="Barlow Medium"/>
              <a:buChar char="○"/>
              <a:defRPr sz="1100">
                <a:latin typeface="Barlow Medium"/>
                <a:ea typeface="Barlow Medium"/>
                <a:cs typeface="Barlow Medium"/>
                <a:sym typeface="Barlow Medium"/>
              </a:defRPr>
            </a:lvl2pPr>
            <a:lvl3pPr indent="-298450" lvl="2" marL="1371600" algn="l">
              <a:lnSpc>
                <a:spcPct val="100000"/>
              </a:lnSpc>
              <a:spcBef>
                <a:spcPts val="0"/>
              </a:spcBef>
              <a:spcAft>
                <a:spcPts val="0"/>
              </a:spcAft>
              <a:buSzPts val="1100"/>
              <a:buFont typeface="Barlow Medium"/>
              <a:buChar char="■"/>
              <a:defRPr sz="1100">
                <a:latin typeface="Barlow Medium"/>
                <a:ea typeface="Barlow Medium"/>
                <a:cs typeface="Barlow Medium"/>
                <a:sym typeface="Barlow Medium"/>
              </a:defRPr>
            </a:lvl3pPr>
            <a:lvl4pPr indent="-298450" lvl="3" marL="1828800" algn="l">
              <a:lnSpc>
                <a:spcPct val="100000"/>
              </a:lnSpc>
              <a:spcBef>
                <a:spcPts val="0"/>
              </a:spcBef>
              <a:spcAft>
                <a:spcPts val="0"/>
              </a:spcAft>
              <a:buSzPts val="1100"/>
              <a:buFont typeface="Barlow Medium"/>
              <a:buChar char="●"/>
              <a:defRPr sz="1100">
                <a:latin typeface="Barlow Medium"/>
                <a:ea typeface="Barlow Medium"/>
                <a:cs typeface="Barlow Medium"/>
                <a:sym typeface="Barlow Medium"/>
              </a:defRPr>
            </a:lvl4pPr>
            <a:lvl5pPr indent="-298450" lvl="4" marL="2286000" algn="l">
              <a:lnSpc>
                <a:spcPct val="100000"/>
              </a:lnSpc>
              <a:spcBef>
                <a:spcPts val="0"/>
              </a:spcBef>
              <a:spcAft>
                <a:spcPts val="0"/>
              </a:spcAft>
              <a:buSzPts val="1100"/>
              <a:buFont typeface="Barlow Medium"/>
              <a:buChar char="○"/>
              <a:defRPr>
                <a:latin typeface="Barlow Medium"/>
                <a:ea typeface="Barlow Medium"/>
                <a:cs typeface="Barlow Medium"/>
                <a:sym typeface="Barlow Medium"/>
              </a:defRPr>
            </a:lvl5pPr>
            <a:lvl6pPr indent="-298450" lvl="5" marL="2743200" algn="l">
              <a:lnSpc>
                <a:spcPct val="100000"/>
              </a:lnSpc>
              <a:spcBef>
                <a:spcPts val="0"/>
              </a:spcBef>
              <a:spcAft>
                <a:spcPts val="0"/>
              </a:spcAft>
              <a:buSzPts val="1100"/>
              <a:buFont typeface="Barlow Medium"/>
              <a:buChar char="■"/>
              <a:defRPr sz="1100">
                <a:latin typeface="Barlow Medium"/>
                <a:ea typeface="Barlow Medium"/>
                <a:cs typeface="Barlow Medium"/>
                <a:sym typeface="Barlow Medium"/>
              </a:defRPr>
            </a:lvl6pPr>
            <a:lvl7pPr indent="-298450" lvl="6" marL="3200400" algn="l">
              <a:lnSpc>
                <a:spcPct val="100000"/>
              </a:lnSpc>
              <a:spcBef>
                <a:spcPts val="0"/>
              </a:spcBef>
              <a:spcAft>
                <a:spcPts val="0"/>
              </a:spcAft>
              <a:buSzPts val="1100"/>
              <a:buFont typeface="Barlow Medium"/>
              <a:buChar char="●"/>
              <a:defRPr sz="1100">
                <a:latin typeface="Barlow Medium"/>
                <a:ea typeface="Barlow Medium"/>
                <a:cs typeface="Barlow Medium"/>
                <a:sym typeface="Barlow Medium"/>
              </a:defRPr>
            </a:lvl7pPr>
            <a:lvl8pPr indent="-298450" lvl="7" marL="3657600" algn="l">
              <a:lnSpc>
                <a:spcPct val="100000"/>
              </a:lnSpc>
              <a:spcBef>
                <a:spcPts val="0"/>
              </a:spcBef>
              <a:spcAft>
                <a:spcPts val="0"/>
              </a:spcAft>
              <a:buSzPts val="1100"/>
              <a:buFont typeface="Barlow Medium"/>
              <a:buChar char="○"/>
              <a:defRPr sz="1100">
                <a:latin typeface="Barlow Medium"/>
                <a:ea typeface="Barlow Medium"/>
                <a:cs typeface="Barlow Medium"/>
                <a:sym typeface="Barlow Medium"/>
              </a:defRPr>
            </a:lvl8pPr>
            <a:lvl9pPr indent="-298450" lvl="8" marL="4114800" algn="l">
              <a:lnSpc>
                <a:spcPct val="100000"/>
              </a:lnSpc>
              <a:spcBef>
                <a:spcPts val="0"/>
              </a:spcBef>
              <a:spcAft>
                <a:spcPts val="0"/>
              </a:spcAft>
              <a:buSzPts val="1100"/>
              <a:buFont typeface="Barlow Medium"/>
              <a:buChar char="■"/>
              <a:defRPr sz="1100">
                <a:latin typeface="Barlow Medium"/>
                <a:ea typeface="Barlow Medium"/>
                <a:cs typeface="Barlow Medium"/>
                <a:sym typeface="Barlow Medium"/>
              </a:defRPr>
            </a:lvl9pPr>
          </a:lstStyle>
          <a:p/>
        </p:txBody>
      </p:sp>
      <p:sp>
        <p:nvSpPr>
          <p:cNvPr id="53" name="Google Shape;53;g343406350a5_0_759"/>
          <p:cNvSpPr txBox="1"/>
          <p:nvPr>
            <p:ph idx="2" type="subTitle"/>
          </p:nvPr>
        </p:nvSpPr>
        <p:spPr>
          <a:xfrm>
            <a:off x="2857500" y="2902000"/>
            <a:ext cx="3765600" cy="93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SzPts val="1400"/>
              <a:buNone/>
              <a:defRPr>
                <a:latin typeface="Barlow Light"/>
                <a:ea typeface="Barlow Light"/>
                <a:cs typeface="Barlow Light"/>
                <a:sym typeface="Barlow Light"/>
              </a:defRPr>
            </a:lvl2pPr>
            <a:lvl3pPr lvl="2" algn="l">
              <a:lnSpc>
                <a:spcPct val="100000"/>
              </a:lnSpc>
              <a:spcBef>
                <a:spcPts val="0"/>
              </a:spcBef>
              <a:spcAft>
                <a:spcPts val="0"/>
              </a:spcAft>
              <a:buSzPts val="1400"/>
              <a:buNone/>
              <a:defRPr>
                <a:latin typeface="Barlow Light"/>
                <a:ea typeface="Barlow Light"/>
                <a:cs typeface="Barlow Light"/>
                <a:sym typeface="Barlow Light"/>
              </a:defRPr>
            </a:lvl3pPr>
            <a:lvl4pPr lvl="3" algn="l">
              <a:lnSpc>
                <a:spcPct val="100000"/>
              </a:lnSpc>
              <a:spcBef>
                <a:spcPts val="0"/>
              </a:spcBef>
              <a:spcAft>
                <a:spcPts val="0"/>
              </a:spcAft>
              <a:buSzPts val="1400"/>
              <a:buNone/>
              <a:defRPr>
                <a:latin typeface="Barlow Light"/>
                <a:ea typeface="Barlow Light"/>
                <a:cs typeface="Barlow Light"/>
                <a:sym typeface="Barlow Light"/>
              </a:defRPr>
            </a:lvl4pPr>
            <a:lvl5pPr lvl="4" algn="l">
              <a:lnSpc>
                <a:spcPct val="100000"/>
              </a:lnSpc>
              <a:spcBef>
                <a:spcPts val="0"/>
              </a:spcBef>
              <a:spcAft>
                <a:spcPts val="0"/>
              </a:spcAft>
              <a:buSzPts val="1400"/>
              <a:buNone/>
              <a:defRPr>
                <a:latin typeface="Barlow Light"/>
                <a:ea typeface="Barlow Light"/>
                <a:cs typeface="Barlow Light"/>
                <a:sym typeface="Barlow Light"/>
              </a:defRPr>
            </a:lvl5pPr>
            <a:lvl6pPr lvl="5" algn="l">
              <a:lnSpc>
                <a:spcPct val="100000"/>
              </a:lnSpc>
              <a:spcBef>
                <a:spcPts val="0"/>
              </a:spcBef>
              <a:spcAft>
                <a:spcPts val="0"/>
              </a:spcAft>
              <a:buSzPts val="1400"/>
              <a:buNone/>
              <a:defRPr>
                <a:latin typeface="Barlow Light"/>
                <a:ea typeface="Barlow Light"/>
                <a:cs typeface="Barlow Light"/>
                <a:sym typeface="Barlow Light"/>
              </a:defRPr>
            </a:lvl6pPr>
            <a:lvl7pPr lvl="6" algn="l">
              <a:lnSpc>
                <a:spcPct val="100000"/>
              </a:lnSpc>
              <a:spcBef>
                <a:spcPts val="0"/>
              </a:spcBef>
              <a:spcAft>
                <a:spcPts val="0"/>
              </a:spcAft>
              <a:buSzPts val="1400"/>
              <a:buNone/>
              <a:defRPr>
                <a:latin typeface="Barlow Light"/>
                <a:ea typeface="Barlow Light"/>
                <a:cs typeface="Barlow Light"/>
                <a:sym typeface="Barlow Light"/>
              </a:defRPr>
            </a:lvl7pPr>
            <a:lvl8pPr lvl="7" algn="l">
              <a:lnSpc>
                <a:spcPct val="100000"/>
              </a:lnSpc>
              <a:spcBef>
                <a:spcPts val="0"/>
              </a:spcBef>
              <a:spcAft>
                <a:spcPts val="0"/>
              </a:spcAft>
              <a:buSzPts val="1400"/>
              <a:buNone/>
              <a:defRPr>
                <a:latin typeface="Barlow Light"/>
                <a:ea typeface="Barlow Light"/>
                <a:cs typeface="Barlow Light"/>
                <a:sym typeface="Barlow Light"/>
              </a:defRPr>
            </a:lvl8pPr>
            <a:lvl9pPr lvl="8" algn="l">
              <a:lnSpc>
                <a:spcPct val="100000"/>
              </a:lnSpc>
              <a:spcBef>
                <a:spcPts val="0"/>
              </a:spcBef>
              <a:spcAft>
                <a:spcPts val="0"/>
              </a:spcAft>
              <a:buSzPts val="1400"/>
              <a:buNone/>
              <a:defRPr>
                <a:latin typeface="Barlow Light"/>
                <a:ea typeface="Barlow Light"/>
                <a:cs typeface="Barlow Light"/>
                <a:sym typeface="Barlow Light"/>
              </a:defRPr>
            </a:lvl9pPr>
          </a:lstStyle>
          <a:p/>
        </p:txBody>
      </p:sp>
      <p:sp>
        <p:nvSpPr>
          <p:cNvPr id="54" name="Google Shape;54;g343406350a5_0_75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Medium"/>
                <a:ea typeface="Barlow Medium"/>
                <a:cs typeface="Barlow Medium"/>
                <a:sym typeface="Barlow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Medium"/>
                <a:ea typeface="Barlow Medium"/>
                <a:cs typeface="Barlow Medium"/>
                <a:sym typeface="Barlow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Medium"/>
                <a:ea typeface="Barlow Medium"/>
                <a:cs typeface="Barlow Medium"/>
                <a:sym typeface="Barlow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Medium"/>
                <a:ea typeface="Barlow Medium"/>
                <a:cs typeface="Barlow Medium"/>
                <a:sym typeface="Barlow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Medium"/>
                <a:ea typeface="Barlow Medium"/>
                <a:cs typeface="Barlow Medium"/>
                <a:sym typeface="Barlow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Medium"/>
                <a:ea typeface="Barlow Medium"/>
                <a:cs typeface="Barlow Medium"/>
                <a:sym typeface="Barlow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Medium"/>
                <a:ea typeface="Barlow Medium"/>
                <a:cs typeface="Barlow Medium"/>
                <a:sym typeface="Barlow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Medium"/>
                <a:ea typeface="Barlow Medium"/>
                <a:cs typeface="Barlow Medium"/>
                <a:sym typeface="Barlow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Medium"/>
                <a:ea typeface="Barlow Medium"/>
                <a:cs typeface="Barlow Medium"/>
                <a:sym typeface="Barlow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2">
    <p:bg>
      <p:bgPr>
        <a:solidFill>
          <a:schemeClr val="dk2"/>
        </a:solidFill>
      </p:bgPr>
    </p:bg>
    <p:spTree>
      <p:nvGrpSpPr>
        <p:cNvPr id="55" name="Shape 55"/>
        <p:cNvGrpSpPr/>
        <p:nvPr/>
      </p:nvGrpSpPr>
      <p:grpSpPr>
        <a:xfrm>
          <a:off x="0" y="0"/>
          <a:ext cx="0" cy="0"/>
          <a:chOff x="0" y="0"/>
          <a:chExt cx="0" cy="0"/>
        </a:xfrm>
      </p:grpSpPr>
      <p:sp>
        <p:nvSpPr>
          <p:cNvPr id="56" name="Google Shape;56;g343406350a5_0_76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343406350a5_0_76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343406350a5_0_76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343406350a5_0_76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0" name="Google Shape;60;g343406350a5_0_76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1" name="Google Shape;61;g343406350a5_0_76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62" name="Shape 62"/>
        <p:cNvGrpSpPr/>
        <p:nvPr/>
      </p:nvGrpSpPr>
      <p:grpSpPr>
        <a:xfrm>
          <a:off x="0" y="0"/>
          <a:ext cx="0" cy="0"/>
          <a:chOff x="0" y="0"/>
          <a:chExt cx="0" cy="0"/>
        </a:xfrm>
      </p:grpSpPr>
      <p:sp>
        <p:nvSpPr>
          <p:cNvPr id="63" name="Google Shape;63;g343406350a5_0_7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343406350a5_0_771"/>
          <p:cNvSpPr txBox="1"/>
          <p:nvPr>
            <p:ph idx="1" type="body"/>
          </p:nvPr>
        </p:nvSpPr>
        <p:spPr>
          <a:xfrm>
            <a:off x="311700" y="1152475"/>
            <a:ext cx="4473900" cy="3416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SzPts val="1500"/>
              <a:buChar char="●"/>
              <a:defRPr/>
            </a:lvl1pPr>
            <a:lvl2pPr indent="-317500" lvl="1" marL="914400" algn="l">
              <a:lnSpc>
                <a:spcPct val="100000"/>
              </a:lnSpc>
              <a:spcBef>
                <a:spcPts val="0"/>
              </a:spcBef>
              <a:spcAft>
                <a:spcPts val="0"/>
              </a:spcAft>
              <a:buSzPts val="1400"/>
              <a:buChar char="○"/>
              <a:defRPr/>
            </a:lvl2pPr>
            <a:lvl3pPr indent="-311150" lvl="2" marL="1371600" algn="l">
              <a:lnSpc>
                <a:spcPct val="100000"/>
              </a:lnSpc>
              <a:spcBef>
                <a:spcPts val="0"/>
              </a:spcBef>
              <a:spcAft>
                <a:spcPts val="0"/>
              </a:spcAft>
              <a:buSzPts val="1300"/>
              <a:buChar char="■"/>
              <a:defRPr/>
            </a:lvl3pPr>
            <a:lvl4pPr indent="-304800" lvl="3" marL="1828800" algn="l">
              <a:lnSpc>
                <a:spcPct val="100000"/>
              </a:lnSpc>
              <a:spcBef>
                <a:spcPts val="0"/>
              </a:spcBef>
              <a:spcAft>
                <a:spcPts val="0"/>
              </a:spcAft>
              <a:buSzPts val="1200"/>
              <a:buChar char="●"/>
              <a:defRPr/>
            </a:lvl4pPr>
            <a:lvl5pPr indent="-298450" lvl="4" marL="2286000" algn="l">
              <a:lnSpc>
                <a:spcPct val="100000"/>
              </a:lnSpc>
              <a:spcBef>
                <a:spcPts val="0"/>
              </a:spcBef>
              <a:spcAft>
                <a:spcPts val="0"/>
              </a:spcAft>
              <a:buSzPts val="1100"/>
              <a:buChar char="○"/>
              <a:defRPr/>
            </a:lvl5pPr>
            <a:lvl6pPr indent="-292100" lvl="5" marL="2743200" algn="l">
              <a:lnSpc>
                <a:spcPct val="100000"/>
              </a:lnSpc>
              <a:spcBef>
                <a:spcPts val="0"/>
              </a:spcBef>
              <a:spcAft>
                <a:spcPts val="0"/>
              </a:spcAft>
              <a:buSzPts val="1000"/>
              <a:buChar char="■"/>
              <a:defRPr/>
            </a:lvl6pPr>
            <a:lvl7pPr indent="-285750" lvl="6" marL="3200400" algn="l">
              <a:lnSpc>
                <a:spcPct val="100000"/>
              </a:lnSpc>
              <a:spcBef>
                <a:spcPts val="0"/>
              </a:spcBef>
              <a:spcAft>
                <a:spcPts val="0"/>
              </a:spcAft>
              <a:buSzPts val="900"/>
              <a:buChar char="●"/>
              <a:defRPr/>
            </a:lvl7pPr>
            <a:lvl8pPr indent="-279400" lvl="7" marL="3657600" algn="l">
              <a:lnSpc>
                <a:spcPct val="100000"/>
              </a:lnSpc>
              <a:spcBef>
                <a:spcPts val="0"/>
              </a:spcBef>
              <a:spcAft>
                <a:spcPts val="0"/>
              </a:spcAft>
              <a:buSzPts val="800"/>
              <a:buChar char="○"/>
              <a:defRPr/>
            </a:lvl8pPr>
            <a:lvl9pPr indent="-273050" lvl="8" marL="4114800" algn="l">
              <a:lnSpc>
                <a:spcPct val="100000"/>
              </a:lnSpc>
              <a:spcBef>
                <a:spcPts val="0"/>
              </a:spcBef>
              <a:spcAft>
                <a:spcPts val="0"/>
              </a:spcAft>
              <a:buSzPts val="700"/>
              <a:buChar char="■"/>
              <a:defRPr/>
            </a:lvl9pPr>
          </a:lstStyle>
          <a:p/>
        </p:txBody>
      </p:sp>
      <p:sp>
        <p:nvSpPr>
          <p:cNvPr id="65" name="Google Shape;65;g343406350a5_0_771"/>
          <p:cNvSpPr/>
          <p:nvPr>
            <p:ph idx="2" type="pic"/>
          </p:nvPr>
        </p:nvSpPr>
        <p:spPr>
          <a:xfrm>
            <a:off x="4992024" y="1152775"/>
            <a:ext cx="3840300" cy="3416400"/>
          </a:xfrm>
          <a:prstGeom prst="rect">
            <a:avLst/>
          </a:prstGeom>
          <a:noFill/>
          <a:ln>
            <a:noFill/>
          </a:ln>
        </p:spPr>
      </p:sp>
      <p:sp>
        <p:nvSpPr>
          <p:cNvPr id="66" name="Google Shape;66;g343406350a5_0_771"/>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3">
    <p:bg>
      <p:bgPr>
        <a:solidFill>
          <a:schemeClr val="dk2"/>
        </a:solidFill>
      </p:bgPr>
    </p:bg>
    <p:spTree>
      <p:nvGrpSpPr>
        <p:cNvPr id="67" name="Shape 67"/>
        <p:cNvGrpSpPr/>
        <p:nvPr/>
      </p:nvGrpSpPr>
      <p:grpSpPr>
        <a:xfrm>
          <a:off x="0" y="0"/>
          <a:ext cx="0" cy="0"/>
          <a:chOff x="0" y="0"/>
          <a:chExt cx="0" cy="0"/>
        </a:xfrm>
      </p:grpSpPr>
      <p:sp>
        <p:nvSpPr>
          <p:cNvPr id="68" name="Google Shape;68;g343406350a5_0_77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343406350a5_0_77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343406350a5_0_77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343406350a5_0_77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2" name="Google Shape;72;g343406350a5_0_77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3" name="Google Shape;73;g343406350a5_0_77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BLANK_1">
    <p:spTree>
      <p:nvGrpSpPr>
        <p:cNvPr id="74" name="Shape 74"/>
        <p:cNvGrpSpPr/>
        <p:nvPr/>
      </p:nvGrpSpPr>
      <p:grpSpPr>
        <a:xfrm>
          <a:off x="0" y="0"/>
          <a:ext cx="0" cy="0"/>
          <a:chOff x="0" y="0"/>
          <a:chExt cx="0" cy="0"/>
        </a:xfrm>
      </p:grpSpPr>
      <p:sp>
        <p:nvSpPr>
          <p:cNvPr id="75" name="Google Shape;75;g343406350a5_0_783"/>
          <p:cNvSpPr txBox="1"/>
          <p:nvPr>
            <p:ph type="title"/>
          </p:nvPr>
        </p:nvSpPr>
        <p:spPr>
          <a:xfrm>
            <a:off x="697350" y="2932550"/>
            <a:ext cx="7749300" cy="1015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lnSpc>
                <a:spcPct val="100000"/>
              </a:lnSpc>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lnSpc>
                <a:spcPct val="100000"/>
              </a:lnSpc>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lnSpc>
                <a:spcPct val="100000"/>
              </a:lnSpc>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lnSpc>
                <a:spcPct val="100000"/>
              </a:lnSpc>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lnSpc>
                <a:spcPct val="100000"/>
              </a:lnSpc>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lnSpc>
                <a:spcPct val="100000"/>
              </a:lnSpc>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lnSpc>
                <a:spcPct val="100000"/>
              </a:lnSpc>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lnSpc>
                <a:spcPct val="100000"/>
              </a:lnSpc>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p:txBody>
      </p:sp>
      <p:sp>
        <p:nvSpPr>
          <p:cNvPr id="76" name="Google Shape;76;g343406350a5_0_783"/>
          <p:cNvSpPr txBox="1"/>
          <p:nvPr>
            <p:ph idx="2" type="title"/>
          </p:nvPr>
        </p:nvSpPr>
        <p:spPr>
          <a:xfrm>
            <a:off x="3278250" y="1194450"/>
            <a:ext cx="2587500" cy="19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4"/>
              </a:buClr>
              <a:buSzPts val="12800"/>
              <a:buNone/>
              <a:defRPr sz="12800">
                <a:solidFill>
                  <a:schemeClr val="accent4"/>
                </a:solidFill>
              </a:defRPr>
            </a:lvl1pPr>
            <a:lvl2pPr lvl="1" algn="ctr">
              <a:lnSpc>
                <a:spcPct val="100000"/>
              </a:lnSpc>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2pPr>
            <a:lvl3pPr lvl="2" algn="ctr">
              <a:lnSpc>
                <a:spcPct val="100000"/>
              </a:lnSpc>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3pPr>
            <a:lvl4pPr lvl="3" algn="ctr">
              <a:lnSpc>
                <a:spcPct val="100000"/>
              </a:lnSpc>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4pPr>
            <a:lvl5pPr lvl="4" algn="ctr">
              <a:lnSpc>
                <a:spcPct val="100000"/>
              </a:lnSpc>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5pPr>
            <a:lvl6pPr lvl="5" algn="ctr">
              <a:lnSpc>
                <a:spcPct val="100000"/>
              </a:lnSpc>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6pPr>
            <a:lvl7pPr lvl="6" algn="ctr">
              <a:lnSpc>
                <a:spcPct val="100000"/>
              </a:lnSpc>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7pPr>
            <a:lvl8pPr lvl="7" algn="ctr">
              <a:lnSpc>
                <a:spcPct val="100000"/>
              </a:lnSpc>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8pPr>
            <a:lvl9pPr lvl="8" algn="ctr">
              <a:lnSpc>
                <a:spcPct val="100000"/>
              </a:lnSpc>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9pPr>
          </a:lstStyle>
          <a:p/>
        </p:txBody>
      </p:sp>
      <p:sp>
        <p:nvSpPr>
          <p:cNvPr id="77" name="Google Shape;77;g343406350a5_0_78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37">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1">
    <p:spTree>
      <p:nvGrpSpPr>
        <p:cNvPr id="78" name="Shape 78"/>
        <p:cNvGrpSpPr/>
        <p:nvPr/>
      </p:nvGrpSpPr>
      <p:grpSpPr>
        <a:xfrm>
          <a:off x="0" y="0"/>
          <a:ext cx="0" cy="0"/>
          <a:chOff x="0" y="0"/>
          <a:chExt cx="0" cy="0"/>
        </a:xfrm>
      </p:grpSpPr>
      <p:sp>
        <p:nvSpPr>
          <p:cNvPr id="79" name="Google Shape;79;g343406350a5_0_78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343406350a5_0_78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SzPts val="1500"/>
              <a:buChar char="●"/>
              <a:defRPr/>
            </a:lvl1pPr>
            <a:lvl2pPr indent="-317500" lvl="1" marL="914400" algn="l">
              <a:lnSpc>
                <a:spcPct val="100000"/>
              </a:lnSpc>
              <a:spcBef>
                <a:spcPts val="0"/>
              </a:spcBef>
              <a:spcAft>
                <a:spcPts val="0"/>
              </a:spcAft>
              <a:buSzPts val="1400"/>
              <a:buChar char="○"/>
              <a:defRPr/>
            </a:lvl2pPr>
            <a:lvl3pPr indent="-311150" lvl="2" marL="1371600" algn="l">
              <a:lnSpc>
                <a:spcPct val="100000"/>
              </a:lnSpc>
              <a:spcBef>
                <a:spcPts val="0"/>
              </a:spcBef>
              <a:spcAft>
                <a:spcPts val="0"/>
              </a:spcAft>
              <a:buSzPts val="1300"/>
              <a:buChar char="■"/>
              <a:defRPr/>
            </a:lvl3pPr>
            <a:lvl4pPr indent="-304800" lvl="3" marL="1828800" algn="l">
              <a:lnSpc>
                <a:spcPct val="100000"/>
              </a:lnSpc>
              <a:spcBef>
                <a:spcPts val="0"/>
              </a:spcBef>
              <a:spcAft>
                <a:spcPts val="0"/>
              </a:spcAft>
              <a:buSzPts val="1200"/>
              <a:buChar char="●"/>
              <a:defRPr/>
            </a:lvl4pPr>
            <a:lvl5pPr indent="-298450" lvl="4" marL="2286000" algn="l">
              <a:lnSpc>
                <a:spcPct val="100000"/>
              </a:lnSpc>
              <a:spcBef>
                <a:spcPts val="0"/>
              </a:spcBef>
              <a:spcAft>
                <a:spcPts val="0"/>
              </a:spcAft>
              <a:buSzPts val="1100"/>
              <a:buChar char="○"/>
              <a:defRPr/>
            </a:lvl5pPr>
            <a:lvl6pPr indent="-292100" lvl="5" marL="2743200" algn="l">
              <a:lnSpc>
                <a:spcPct val="100000"/>
              </a:lnSpc>
              <a:spcBef>
                <a:spcPts val="0"/>
              </a:spcBef>
              <a:spcAft>
                <a:spcPts val="0"/>
              </a:spcAft>
              <a:buSzPts val="1000"/>
              <a:buChar char="■"/>
              <a:defRPr/>
            </a:lvl6pPr>
            <a:lvl7pPr indent="-285750" lvl="6" marL="3200400" algn="l">
              <a:lnSpc>
                <a:spcPct val="100000"/>
              </a:lnSpc>
              <a:spcBef>
                <a:spcPts val="0"/>
              </a:spcBef>
              <a:spcAft>
                <a:spcPts val="0"/>
              </a:spcAft>
              <a:buSzPts val="900"/>
              <a:buChar char="●"/>
              <a:defRPr/>
            </a:lvl7pPr>
            <a:lvl8pPr indent="-279400" lvl="7" marL="3657600" algn="l">
              <a:lnSpc>
                <a:spcPct val="100000"/>
              </a:lnSpc>
              <a:spcBef>
                <a:spcPts val="0"/>
              </a:spcBef>
              <a:spcAft>
                <a:spcPts val="0"/>
              </a:spcAft>
              <a:buSzPts val="800"/>
              <a:buChar char="○"/>
              <a:defRPr/>
            </a:lvl8pPr>
            <a:lvl9pPr indent="-273050" lvl="8" marL="4114800" algn="l">
              <a:lnSpc>
                <a:spcPct val="100000"/>
              </a:lnSpc>
              <a:spcBef>
                <a:spcPts val="0"/>
              </a:spcBef>
              <a:spcAft>
                <a:spcPts val="0"/>
              </a:spcAft>
              <a:buSzPts val="700"/>
              <a:buChar char="■"/>
              <a:defRPr/>
            </a:lvl9pPr>
          </a:lstStyle>
          <a:p/>
        </p:txBody>
      </p:sp>
      <p:sp>
        <p:nvSpPr>
          <p:cNvPr id="81" name="Google Shape;81;g343406350a5_0_787"/>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TITLE_AND_DESCRIPTION_1">
    <p:spTree>
      <p:nvGrpSpPr>
        <p:cNvPr id="82" name="Shape 82"/>
        <p:cNvGrpSpPr/>
        <p:nvPr/>
      </p:nvGrpSpPr>
      <p:grpSpPr>
        <a:xfrm>
          <a:off x="0" y="0"/>
          <a:ext cx="0" cy="0"/>
          <a:chOff x="0" y="0"/>
          <a:chExt cx="0" cy="0"/>
        </a:xfrm>
      </p:grpSpPr>
      <p:sp>
        <p:nvSpPr>
          <p:cNvPr id="83" name="Google Shape;83;g343406350a5_0_791"/>
          <p:cNvSpPr txBox="1"/>
          <p:nvPr>
            <p:ph type="title"/>
          </p:nvPr>
        </p:nvSpPr>
        <p:spPr>
          <a:xfrm>
            <a:off x="697350" y="2932550"/>
            <a:ext cx="7749300" cy="1015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5"/>
              </a:buClr>
              <a:buSzPts val="3600"/>
              <a:buFont typeface="Hepta Slab Medium"/>
              <a:buNone/>
              <a:defRPr>
                <a:solidFill>
                  <a:schemeClr val="accent5"/>
                </a:solidFill>
                <a:latin typeface="Hepta Slab Medium"/>
                <a:ea typeface="Hepta Slab Medium"/>
                <a:cs typeface="Hepta Slab Medium"/>
                <a:sym typeface="Hepta Slab Medium"/>
              </a:defRPr>
            </a:lvl1pPr>
            <a:lvl2pPr lvl="1" algn="ctr">
              <a:lnSpc>
                <a:spcPct val="100000"/>
              </a:lnSpc>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2pPr>
            <a:lvl3pPr lvl="2" algn="ctr">
              <a:lnSpc>
                <a:spcPct val="100000"/>
              </a:lnSpc>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3pPr>
            <a:lvl4pPr lvl="3" algn="ctr">
              <a:lnSpc>
                <a:spcPct val="100000"/>
              </a:lnSpc>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4pPr>
            <a:lvl5pPr lvl="4" algn="ctr">
              <a:lnSpc>
                <a:spcPct val="100000"/>
              </a:lnSpc>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5pPr>
            <a:lvl6pPr lvl="5" algn="ctr">
              <a:lnSpc>
                <a:spcPct val="100000"/>
              </a:lnSpc>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6pPr>
            <a:lvl7pPr lvl="6" algn="ctr">
              <a:lnSpc>
                <a:spcPct val="100000"/>
              </a:lnSpc>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7pPr>
            <a:lvl8pPr lvl="7" algn="ctr">
              <a:lnSpc>
                <a:spcPct val="100000"/>
              </a:lnSpc>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8pPr>
            <a:lvl9pPr lvl="8" algn="ctr">
              <a:lnSpc>
                <a:spcPct val="100000"/>
              </a:lnSpc>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9pPr>
          </a:lstStyle>
          <a:p/>
        </p:txBody>
      </p:sp>
      <p:sp>
        <p:nvSpPr>
          <p:cNvPr id="84" name="Google Shape;84;g343406350a5_0_791"/>
          <p:cNvSpPr txBox="1"/>
          <p:nvPr>
            <p:ph idx="2" type="title"/>
          </p:nvPr>
        </p:nvSpPr>
        <p:spPr>
          <a:xfrm>
            <a:off x="3278250" y="1194450"/>
            <a:ext cx="2587500" cy="19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12800"/>
              <a:buNone/>
              <a:defRPr sz="12800">
                <a:solidFill>
                  <a:schemeClr val="dk2"/>
                </a:solidFill>
              </a:defRPr>
            </a:lvl1pPr>
            <a:lvl2pPr lvl="1" algn="ctr">
              <a:lnSpc>
                <a:spcPct val="100000"/>
              </a:lnSpc>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2pPr>
            <a:lvl3pPr lvl="2" algn="ctr">
              <a:lnSpc>
                <a:spcPct val="100000"/>
              </a:lnSpc>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3pPr>
            <a:lvl4pPr lvl="3" algn="ctr">
              <a:lnSpc>
                <a:spcPct val="100000"/>
              </a:lnSpc>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4pPr>
            <a:lvl5pPr lvl="4" algn="ctr">
              <a:lnSpc>
                <a:spcPct val="100000"/>
              </a:lnSpc>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5pPr>
            <a:lvl6pPr lvl="5" algn="ctr">
              <a:lnSpc>
                <a:spcPct val="100000"/>
              </a:lnSpc>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6pPr>
            <a:lvl7pPr lvl="6" algn="ctr">
              <a:lnSpc>
                <a:spcPct val="100000"/>
              </a:lnSpc>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7pPr>
            <a:lvl8pPr lvl="7" algn="ctr">
              <a:lnSpc>
                <a:spcPct val="100000"/>
              </a:lnSpc>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8pPr>
            <a:lvl9pPr lvl="8" algn="ctr">
              <a:lnSpc>
                <a:spcPct val="100000"/>
              </a:lnSpc>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9pPr>
          </a:lstStyle>
          <a:p/>
        </p:txBody>
      </p:sp>
      <p:sp>
        <p:nvSpPr>
          <p:cNvPr id="85" name="Google Shape;85;g343406350a5_0_79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spTree>
      <p:nvGrpSpPr>
        <p:cNvPr id="86" name="Shape 86"/>
        <p:cNvGrpSpPr/>
        <p:nvPr/>
      </p:nvGrpSpPr>
      <p:grpSpPr>
        <a:xfrm>
          <a:off x="0" y="0"/>
          <a:ext cx="0" cy="0"/>
          <a:chOff x="0" y="0"/>
          <a:chExt cx="0" cy="0"/>
        </a:xfrm>
      </p:grpSpPr>
      <p:sp>
        <p:nvSpPr>
          <p:cNvPr id="87" name="Google Shape;87;g343406350a5_0_79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8" name="Google Shape;88;g343406350a5_0_795"/>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g343406350a5_0_72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g343406350a5_0_7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9" name="Shape 89"/>
        <p:cNvGrpSpPr/>
        <p:nvPr/>
      </p:nvGrpSpPr>
      <p:grpSpPr>
        <a:xfrm>
          <a:off x="0" y="0"/>
          <a:ext cx="0" cy="0"/>
          <a:chOff x="0" y="0"/>
          <a:chExt cx="0" cy="0"/>
        </a:xfrm>
      </p:grpSpPr>
      <p:sp>
        <p:nvSpPr>
          <p:cNvPr id="90" name="Google Shape;90;g343406350a5_0_79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g343406350a5_0_798"/>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_1">
    <p:spTree>
      <p:nvGrpSpPr>
        <p:cNvPr id="92" name="Shape 92"/>
        <p:cNvGrpSpPr/>
        <p:nvPr/>
      </p:nvGrpSpPr>
      <p:grpSpPr>
        <a:xfrm>
          <a:off x="0" y="0"/>
          <a:ext cx="0" cy="0"/>
          <a:chOff x="0" y="0"/>
          <a:chExt cx="0" cy="0"/>
        </a:xfrm>
      </p:grpSpPr>
      <p:sp>
        <p:nvSpPr>
          <p:cNvPr id="93" name="Google Shape;93;g343406350a5_0_80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4" name="Google Shape;94;g343406350a5_0_801"/>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Barlow Light"/>
                <a:ea typeface="Barlow Light"/>
                <a:cs typeface="Barlow Light"/>
                <a:sym typeface="Barlow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g343406350a5_0_7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g343406350a5_0_7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g343406350a5_0_7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g343406350a5_0_7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g343406350a5_0_72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g343406350a5_0_72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g343406350a5_0_7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g343406350a5_0_7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g343406350a5_0_7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g343406350a5_0_73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g343406350a5_0_73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g343406350a5_0_7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g343406350a5_0_74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g343406350a5_0_7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g343406350a5_0_744"/>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g343406350a5_0_74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g343406350a5_0_74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g343406350a5_0_74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g343406350a5_0_7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g343406350a5_0_75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g343406350a5_0_7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g343406350a5_0_7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g343406350a5_0_7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g343406350a5_0_7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14.jp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hyperlink" Target="https://machinelearningforkids.co.uk" TargetMode="External"/><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hyperlink" Target="https://machinelearningforkids.co.uk" TargetMode="External"/><Relationship Id="rId4" Type="http://schemas.openxmlformats.org/officeDocument/2006/relationships/image" Target="../media/image22.png"/><Relationship Id="rId5" Type="http://schemas.openxmlformats.org/officeDocument/2006/relationships/image" Target="../media/image30.png"/><Relationship Id="rId6"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35.png"/><Relationship Id="rId5"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image" Target="../media/image31.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image" Target="../media/image33.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ph type="title"/>
          </p:nvPr>
        </p:nvSpPr>
        <p:spPr>
          <a:xfrm>
            <a:off x="632850" y="159900"/>
            <a:ext cx="7878300" cy="174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lt1"/>
              </a:buClr>
              <a:buSzPts val="1100"/>
              <a:buNone/>
            </a:pPr>
            <a:r>
              <a:rPr lang="en-US"/>
              <a:t>CSEDBOTSWANA Hour of Code 2025</a:t>
            </a:r>
            <a:endParaRPr/>
          </a:p>
        </p:txBody>
      </p:sp>
      <p:sp>
        <p:nvSpPr>
          <p:cNvPr id="100" name="Google Shape;100;p1"/>
          <p:cNvSpPr txBox="1"/>
          <p:nvPr>
            <p:ph idx="1" type="body"/>
          </p:nvPr>
        </p:nvSpPr>
        <p:spPr>
          <a:xfrm>
            <a:off x="1156050" y="4236450"/>
            <a:ext cx="6753600" cy="8484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rmAutofit/>
          </a:bodyPr>
          <a:lstStyle/>
          <a:p>
            <a:pPr indent="0" lvl="0" marL="0" rtl="0" algn="ctr">
              <a:lnSpc>
                <a:spcPct val="100000"/>
              </a:lnSpc>
              <a:spcBef>
                <a:spcPts val="0"/>
              </a:spcBef>
              <a:spcAft>
                <a:spcPts val="0"/>
              </a:spcAft>
              <a:buSzPts val="1100"/>
              <a:buNone/>
            </a:pPr>
            <a:r>
              <a:rPr lang="en-US" sz="1200">
                <a:latin typeface="Hepta Slab Medium"/>
                <a:ea typeface="Hepta Slab Medium"/>
                <a:cs typeface="Hepta Slab Medium"/>
                <a:sym typeface="Hepta Slab Medium"/>
              </a:rPr>
              <a:t>IN PARTNERSHIP WITH THE MINISTRY OF CHILD WELFARE AND BASIC EDUCATION BOTSWANA </a:t>
            </a:r>
            <a:r>
              <a:rPr lang="en-US" sz="1200">
                <a:highlight>
                  <a:schemeClr val="lt1"/>
                </a:highlight>
                <a:latin typeface="Hepta Slab Medium"/>
                <a:ea typeface="Hepta Slab Medium"/>
                <a:cs typeface="Hepta Slab Medium"/>
                <a:sym typeface="Hepta Slab Medium"/>
              </a:rPr>
              <a:t>, LIQUID INTELLIGENT TECHNOLOGIES AND SAGEFOX CONSULTING GROUP</a:t>
            </a:r>
            <a:endParaRPr sz="1200">
              <a:highlight>
                <a:schemeClr val="lt1"/>
              </a:highlight>
              <a:latin typeface="Hepta Slab Medium"/>
              <a:ea typeface="Hepta Slab Medium"/>
              <a:cs typeface="Hepta Slab Medium"/>
              <a:sym typeface="Hepta Slab Medium"/>
            </a:endParaRPr>
          </a:p>
        </p:txBody>
      </p:sp>
      <p:sp>
        <p:nvSpPr>
          <p:cNvPr id="101" name="Google Shape;101;p1"/>
          <p:cNvSpPr txBox="1"/>
          <p:nvPr>
            <p:ph idx="2" type="subTitle"/>
          </p:nvPr>
        </p:nvSpPr>
        <p:spPr>
          <a:xfrm>
            <a:off x="4378625" y="2330350"/>
            <a:ext cx="3765600" cy="93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lt1"/>
              </a:buClr>
              <a:buSzPts val="1100"/>
              <a:buNone/>
            </a:pPr>
            <a:r>
              <a:rPr lang="en-US"/>
              <a:t>AI and ML and Programming Training</a:t>
            </a:r>
            <a:endParaRPr/>
          </a:p>
        </p:txBody>
      </p:sp>
      <p:pic>
        <p:nvPicPr>
          <p:cNvPr id="102" name="Google Shape;102;p1"/>
          <p:cNvPicPr preferRelativeResize="0"/>
          <p:nvPr/>
        </p:nvPicPr>
        <p:blipFill rotWithShape="1">
          <a:blip r:embed="rId3">
            <a:alphaModFix/>
          </a:blip>
          <a:srcRect b="0" l="0" r="0" t="0"/>
          <a:stretch/>
        </p:blipFill>
        <p:spPr>
          <a:xfrm>
            <a:off x="1198775" y="2104350"/>
            <a:ext cx="2667000" cy="175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4800"/>
              <a:buNone/>
            </a:pPr>
            <a:r>
              <a:rPr lang="en-US" sz="4400"/>
              <a:t>Who is this session for?</a:t>
            </a:r>
            <a:endParaRPr sz="4400"/>
          </a:p>
        </p:txBody>
      </p:sp>
      <p:sp>
        <p:nvSpPr>
          <p:cNvPr id="168" name="Google Shape;168;p7"/>
          <p:cNvSpPr txBox="1"/>
          <p:nvPr>
            <p:ph idx="4294967295" type="body"/>
          </p:nvPr>
        </p:nvSpPr>
        <p:spPr>
          <a:xfrm>
            <a:off x="459949" y="1329425"/>
            <a:ext cx="7602673" cy="3264408"/>
          </a:xfrm>
          <a:prstGeom prst="rect">
            <a:avLst/>
          </a:prstGeom>
          <a:noFill/>
          <a:ln>
            <a:noFill/>
          </a:ln>
        </p:spPr>
        <p:txBody>
          <a:bodyPr anchorCtr="0" anchor="t" bIns="91425" lIns="91425" spcFirstLastPara="1" rIns="91425" wrap="square" tIns="91425">
            <a:normAutofit/>
          </a:bodyPr>
          <a:lstStyle/>
          <a:p>
            <a:pPr indent="-323850" lvl="0" marL="457200" rtl="0" algn="l">
              <a:lnSpc>
                <a:spcPct val="100000"/>
              </a:lnSpc>
              <a:spcBef>
                <a:spcPts val="0"/>
              </a:spcBef>
              <a:spcAft>
                <a:spcPts val="600"/>
              </a:spcAft>
              <a:buClr>
                <a:srgbClr val="000000"/>
              </a:buClr>
              <a:buSzPts val="1500"/>
              <a:buFont typeface="Arial"/>
              <a:buChar char="●"/>
            </a:pPr>
            <a:r>
              <a:rPr lang="en-US"/>
              <a:t>This session is suitable for all teachers for their own learning. For the Hour of Code event, AI and ML may be more suitable for junior and senior secondary schools or upper-level primary schools.</a:t>
            </a:r>
            <a:endParaRPr b="0" i="0" u="none" cap="none" strike="noStrike"/>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4800"/>
              <a:buNone/>
            </a:pPr>
            <a:r>
              <a:rPr lang="en-US" sz="4400"/>
              <a:t>Hour of Code 2025</a:t>
            </a:r>
            <a:endParaRPr sz="4400"/>
          </a:p>
        </p:txBody>
      </p:sp>
      <p:sp>
        <p:nvSpPr>
          <p:cNvPr id="174" name="Google Shape;174;p8"/>
          <p:cNvSpPr txBox="1"/>
          <p:nvPr>
            <p:ph idx="4294967295" type="body"/>
          </p:nvPr>
        </p:nvSpPr>
        <p:spPr>
          <a:xfrm>
            <a:off x="459950" y="1329425"/>
            <a:ext cx="3986400" cy="3264408"/>
          </a:xfrm>
          <a:prstGeom prst="rect">
            <a:avLst/>
          </a:prstGeom>
          <a:noFill/>
          <a:ln>
            <a:noFill/>
          </a:ln>
        </p:spPr>
        <p:txBody>
          <a:bodyPr anchorCtr="0" anchor="t" bIns="91425" lIns="91425" spcFirstLastPara="1" rIns="91425" wrap="square" tIns="91425">
            <a:normAutofit fontScale="92500" lnSpcReduction="20000"/>
          </a:bodyPr>
          <a:lstStyle/>
          <a:p>
            <a:pPr indent="-316706" lvl="0" marL="457200" rtl="0" algn="l">
              <a:lnSpc>
                <a:spcPct val="100000"/>
              </a:lnSpc>
              <a:spcBef>
                <a:spcPts val="0"/>
              </a:spcBef>
              <a:spcAft>
                <a:spcPts val="0"/>
              </a:spcAft>
              <a:buClr>
                <a:srgbClr val="000000"/>
              </a:buClr>
              <a:buSzPct val="83333"/>
              <a:buFont typeface="Arial"/>
              <a:buChar char="●"/>
            </a:pPr>
            <a:r>
              <a:rPr i="0" lang="en-US" u="none" cap="none" strike="noStrike"/>
              <a:t>What Teachers will need to do to coordinate Hour of Code 2025</a:t>
            </a:r>
            <a:endParaRPr/>
          </a:p>
          <a:p>
            <a:pPr indent="0" lvl="0" marL="133350" rtl="0" algn="l">
              <a:lnSpc>
                <a:spcPct val="100000"/>
              </a:lnSpc>
              <a:spcBef>
                <a:spcPts val="600"/>
              </a:spcBef>
              <a:spcAft>
                <a:spcPts val="0"/>
              </a:spcAft>
              <a:buClr>
                <a:srgbClr val="000000"/>
              </a:buClr>
              <a:buSzPct val="83333"/>
              <a:buNone/>
            </a:pPr>
            <a:r>
              <a:rPr b="0" i="0" lang="en-US" u="none" cap="none" strike="noStrike"/>
              <a:t>        -Organize and Schedule</a:t>
            </a:r>
            <a:endParaRPr/>
          </a:p>
          <a:p>
            <a:pPr indent="-316706" lvl="0" marL="457200" rtl="0" algn="l">
              <a:lnSpc>
                <a:spcPct val="100000"/>
              </a:lnSpc>
              <a:spcBef>
                <a:spcPts val="600"/>
              </a:spcBef>
              <a:spcAft>
                <a:spcPts val="0"/>
              </a:spcAft>
              <a:buClr>
                <a:srgbClr val="000000"/>
              </a:buClr>
              <a:buSzPct val="83333"/>
              <a:buFont typeface="Arial"/>
              <a:buChar char="●"/>
            </a:pPr>
            <a:r>
              <a:rPr b="0" i="0" lang="en-US" u="none" cap="none" strike="noStrike"/>
              <a:t>-Organize Resources</a:t>
            </a:r>
            <a:endParaRPr/>
          </a:p>
          <a:p>
            <a:pPr indent="-316706" lvl="0" marL="457200" rtl="0" algn="l">
              <a:lnSpc>
                <a:spcPct val="100000"/>
              </a:lnSpc>
              <a:spcBef>
                <a:spcPts val="600"/>
              </a:spcBef>
              <a:spcAft>
                <a:spcPts val="0"/>
              </a:spcAft>
              <a:buClr>
                <a:srgbClr val="000000"/>
              </a:buClr>
              <a:buSzPct val="83333"/>
              <a:buFont typeface="Arial"/>
              <a:buChar char="●"/>
            </a:pPr>
            <a:r>
              <a:rPr b="0" i="0" lang="en-US" u="none" cap="none" strike="noStrike"/>
              <a:t>-Select Students</a:t>
            </a:r>
            <a:endParaRPr/>
          </a:p>
          <a:p>
            <a:pPr indent="-316706" lvl="0" marL="457200" rtl="0" algn="l">
              <a:lnSpc>
                <a:spcPct val="100000"/>
              </a:lnSpc>
              <a:spcBef>
                <a:spcPts val="600"/>
              </a:spcBef>
              <a:spcAft>
                <a:spcPts val="0"/>
              </a:spcAft>
              <a:buClr>
                <a:srgbClr val="000000"/>
              </a:buClr>
              <a:buSzPct val="83333"/>
              <a:buFont typeface="Arial"/>
              <a:buChar char="●"/>
            </a:pPr>
            <a:r>
              <a:rPr b="0" i="0" lang="en-US" u="none" cap="none" strike="noStrike"/>
              <a:t>-Give </a:t>
            </a:r>
            <a:r>
              <a:rPr b="1" i="0" lang="en-US" u="none" cap="none" strike="noStrike"/>
              <a:t>us a report </a:t>
            </a:r>
            <a:r>
              <a:rPr b="0" i="0" lang="en-US" u="none" cap="none" strike="noStrike"/>
              <a:t>of how it went</a:t>
            </a:r>
            <a:endParaRPr/>
          </a:p>
          <a:p>
            <a:pPr indent="-316706" lvl="0" marL="457200" rtl="0" algn="l">
              <a:lnSpc>
                <a:spcPct val="100000"/>
              </a:lnSpc>
              <a:spcBef>
                <a:spcPts val="600"/>
              </a:spcBef>
              <a:spcAft>
                <a:spcPts val="0"/>
              </a:spcAft>
              <a:buClr>
                <a:srgbClr val="000000"/>
              </a:buClr>
              <a:buSzPct val="83333"/>
              <a:buFont typeface="Arial"/>
              <a:buChar char="●"/>
            </a:pPr>
            <a:r>
              <a:rPr b="0" i="0" lang="en-US" u="none" cap="none" strike="noStrike"/>
              <a:t>-Share pictures (Do not take faces of students, just their backs coding)</a:t>
            </a:r>
            <a:endParaRPr/>
          </a:p>
          <a:p>
            <a:pPr indent="-316706" lvl="0" marL="457200" rtl="0" algn="l">
              <a:lnSpc>
                <a:spcPct val="100000"/>
              </a:lnSpc>
              <a:spcBef>
                <a:spcPts val="600"/>
              </a:spcBef>
              <a:spcAft>
                <a:spcPts val="0"/>
              </a:spcAft>
              <a:buClr>
                <a:srgbClr val="000000"/>
              </a:buClr>
              <a:buSzPct val="83333"/>
              <a:buFont typeface="Arial"/>
              <a:buChar char="●"/>
            </a:pPr>
            <a:r>
              <a:rPr b="0" i="0" lang="en-US" u="none" cap="none" strike="noStrike"/>
              <a:t>-Make good noise on social media</a:t>
            </a:r>
            <a:endParaRPr/>
          </a:p>
          <a:p>
            <a:pPr indent="-316706" lvl="0" marL="457200" rtl="0" algn="l">
              <a:lnSpc>
                <a:spcPct val="100000"/>
              </a:lnSpc>
              <a:spcBef>
                <a:spcPts val="600"/>
              </a:spcBef>
              <a:spcAft>
                <a:spcPts val="0"/>
              </a:spcAft>
              <a:buClr>
                <a:srgbClr val="000000"/>
              </a:buClr>
              <a:buSzPct val="83333"/>
              <a:buFont typeface="Arial"/>
              <a:buChar char="●"/>
            </a:pPr>
            <a:r>
              <a:rPr lang="en-US"/>
              <a:t>-Get your participation certificate</a:t>
            </a:r>
            <a:endParaRPr b="0" i="0" u="none" cap="none" strike="noStrike"/>
          </a:p>
          <a:p>
            <a:pPr indent="-228600" lvl="0" marL="457200" rtl="0" algn="l">
              <a:lnSpc>
                <a:spcPct val="100000"/>
              </a:lnSpc>
              <a:spcBef>
                <a:spcPts val="600"/>
              </a:spcBef>
              <a:spcAft>
                <a:spcPts val="600"/>
              </a:spcAft>
              <a:buClr>
                <a:srgbClr val="000000"/>
              </a:buClr>
              <a:buSzPct val="83333"/>
              <a:buFont typeface="Arial"/>
              <a:buNone/>
            </a:pPr>
            <a:r>
              <a:t/>
            </a:r>
            <a:endParaRPr b="0" i="0" u="none" cap="none" strike="noStrike"/>
          </a:p>
        </p:txBody>
      </p:sp>
      <p:sp>
        <p:nvSpPr>
          <p:cNvPr id="175" name="Google Shape;175;p8"/>
          <p:cNvSpPr txBox="1"/>
          <p:nvPr>
            <p:ph idx="4294967295" type="body"/>
          </p:nvPr>
        </p:nvSpPr>
        <p:spPr>
          <a:xfrm>
            <a:off x="4827350" y="1329425"/>
            <a:ext cx="3986400" cy="3264408"/>
          </a:xfrm>
          <a:prstGeom prst="rect">
            <a:avLst/>
          </a:prstGeom>
          <a:noFill/>
          <a:ln>
            <a:noFill/>
          </a:ln>
        </p:spPr>
        <p:txBody>
          <a:bodyPr anchorCtr="0" anchor="t" bIns="91425" lIns="91425" spcFirstLastPara="1" rIns="91425" wrap="square" tIns="91425">
            <a:normAutofit lnSpcReduction="10000"/>
          </a:bodyPr>
          <a:lstStyle/>
          <a:p>
            <a:pPr indent="-323850" lvl="0" marL="457200" rtl="0" algn="l">
              <a:lnSpc>
                <a:spcPct val="100000"/>
              </a:lnSpc>
              <a:spcBef>
                <a:spcPts val="0"/>
              </a:spcBef>
              <a:spcAft>
                <a:spcPts val="0"/>
              </a:spcAft>
              <a:buClr>
                <a:srgbClr val="000000"/>
              </a:buClr>
              <a:buSzPts val="1500"/>
              <a:buFont typeface="Arial"/>
              <a:buChar char="●"/>
            </a:pPr>
            <a:r>
              <a:rPr b="0" i="0" lang="en-US" u="none" cap="none" strike="noStrike"/>
              <a:t>Date: </a:t>
            </a:r>
            <a:r>
              <a:rPr b="1" i="0" lang="en-US" u="none" cap="none" strike="noStrike"/>
              <a:t>14 April 2025</a:t>
            </a:r>
            <a:endParaRPr/>
          </a:p>
          <a:p>
            <a:pPr indent="-323850" lvl="0" marL="457200" rtl="0" algn="l">
              <a:lnSpc>
                <a:spcPct val="100000"/>
              </a:lnSpc>
              <a:spcBef>
                <a:spcPts val="600"/>
              </a:spcBef>
              <a:spcAft>
                <a:spcPts val="0"/>
              </a:spcAft>
              <a:buClr>
                <a:srgbClr val="000000"/>
              </a:buClr>
              <a:buSzPts val="1500"/>
              <a:buFont typeface="Arial"/>
              <a:buChar char="●"/>
            </a:pPr>
            <a:r>
              <a:rPr b="0" i="0" lang="en-US" u="none" cap="none" strike="noStrike"/>
              <a:t>-Time of Hour of Code:2pm-4:30pm</a:t>
            </a:r>
            <a:endParaRPr/>
          </a:p>
          <a:p>
            <a:pPr indent="-323850" lvl="0" marL="457200" rtl="0" algn="l">
              <a:lnSpc>
                <a:spcPct val="100000"/>
              </a:lnSpc>
              <a:spcBef>
                <a:spcPts val="600"/>
              </a:spcBef>
              <a:spcAft>
                <a:spcPts val="0"/>
              </a:spcAft>
              <a:buClr>
                <a:srgbClr val="000000"/>
              </a:buClr>
              <a:buSzPts val="1500"/>
              <a:buFont typeface="Arial"/>
              <a:buChar char="●"/>
            </a:pPr>
            <a:r>
              <a:rPr b="0" i="0" lang="en-US" u="none" cap="none" strike="noStrike"/>
              <a:t>-Venue: Your own school</a:t>
            </a:r>
            <a:endParaRPr/>
          </a:p>
          <a:p>
            <a:pPr indent="-323850" lvl="0" marL="457200" rtl="0" algn="l">
              <a:lnSpc>
                <a:spcPct val="100000"/>
              </a:lnSpc>
              <a:spcBef>
                <a:spcPts val="600"/>
              </a:spcBef>
              <a:spcAft>
                <a:spcPts val="0"/>
              </a:spcAft>
              <a:buClr>
                <a:srgbClr val="000000"/>
              </a:buClr>
              <a:buSzPts val="1500"/>
              <a:buFont typeface="Arial"/>
              <a:buChar char="●"/>
            </a:pPr>
            <a:r>
              <a:rPr b="0" i="0" lang="en-US" u="none" cap="none" strike="noStrike"/>
              <a:t>-Number of Students: 20+, depending on what your school can manage</a:t>
            </a:r>
            <a:endParaRPr/>
          </a:p>
          <a:p>
            <a:pPr indent="-228600" lvl="0" marL="457200" rtl="0" algn="l">
              <a:lnSpc>
                <a:spcPct val="100000"/>
              </a:lnSpc>
              <a:spcBef>
                <a:spcPts val="600"/>
              </a:spcBef>
              <a:spcAft>
                <a:spcPts val="0"/>
              </a:spcAft>
              <a:buClr>
                <a:srgbClr val="000000"/>
              </a:buClr>
              <a:buSzPts val="1500"/>
              <a:buFont typeface="Arial"/>
              <a:buNone/>
            </a:pPr>
            <a:r>
              <a:t/>
            </a:r>
            <a:endParaRPr b="0" i="0" u="none" cap="none" strike="noStrike"/>
          </a:p>
          <a:p>
            <a:pPr indent="-228600" lvl="0" marL="457200" rtl="0" algn="l">
              <a:lnSpc>
                <a:spcPct val="100000"/>
              </a:lnSpc>
              <a:spcBef>
                <a:spcPts val="600"/>
              </a:spcBef>
              <a:spcAft>
                <a:spcPts val="0"/>
              </a:spcAft>
              <a:buClr>
                <a:srgbClr val="000000"/>
              </a:buClr>
              <a:buSzPts val="1500"/>
              <a:buFont typeface="Arial"/>
              <a:buNone/>
            </a:pPr>
            <a:r>
              <a:t/>
            </a:r>
            <a:endParaRPr b="0" i="0" u="none" cap="none" strike="noStrike"/>
          </a:p>
          <a:p>
            <a:pPr indent="-228600" lvl="0" marL="457200" rtl="0" algn="l">
              <a:lnSpc>
                <a:spcPct val="100000"/>
              </a:lnSpc>
              <a:spcBef>
                <a:spcPts val="600"/>
              </a:spcBef>
              <a:spcAft>
                <a:spcPts val="600"/>
              </a:spcAft>
              <a:buClr>
                <a:srgbClr val="000000"/>
              </a:buClr>
              <a:buSzPts val="1500"/>
              <a:buFont typeface="Arial"/>
              <a:buNone/>
            </a:pPr>
            <a:r>
              <a:t/>
            </a:r>
            <a:endParaRPr b="0" i="0" u="none" cap="none" strike="noStrike"/>
          </a:p>
        </p:txBody>
      </p:sp>
      <p:pic>
        <p:nvPicPr>
          <p:cNvPr descr="Hour of Code 2024 | CSEd Botswana" id="176" name="Google Shape;176;p8"/>
          <p:cNvPicPr preferRelativeResize="0"/>
          <p:nvPr/>
        </p:nvPicPr>
        <p:blipFill rotWithShape="1">
          <a:blip r:embed="rId3">
            <a:alphaModFix/>
          </a:blip>
          <a:srcRect b="0" l="0" r="0" t="0"/>
          <a:stretch/>
        </p:blipFill>
        <p:spPr>
          <a:xfrm>
            <a:off x="7134584" y="3801497"/>
            <a:ext cx="2009416" cy="1342003"/>
          </a:xfrm>
          <a:prstGeom prst="rect">
            <a:avLst/>
          </a:prstGeom>
          <a:noFill/>
          <a:ln>
            <a:noFill/>
          </a:ln>
        </p:spPr>
      </p:pic>
      <p:pic>
        <p:nvPicPr>
          <p:cNvPr descr="Hour of Code 2024 | CSEd Botswana" id="177" name="Google Shape;177;p8"/>
          <p:cNvPicPr preferRelativeResize="0"/>
          <p:nvPr/>
        </p:nvPicPr>
        <p:blipFill rotWithShape="1">
          <a:blip r:embed="rId4">
            <a:alphaModFix/>
          </a:blip>
          <a:srcRect b="0" l="0" r="0" t="0"/>
          <a:stretch/>
        </p:blipFill>
        <p:spPr>
          <a:xfrm>
            <a:off x="5206501" y="3806971"/>
            <a:ext cx="1928083" cy="1273912"/>
          </a:xfrm>
          <a:prstGeom prst="rect">
            <a:avLst/>
          </a:prstGeom>
          <a:noFill/>
          <a:ln>
            <a:noFill/>
          </a:ln>
        </p:spPr>
      </p:pic>
      <p:pic>
        <p:nvPicPr>
          <p:cNvPr descr="A person leaning against a desk&#10;&#10;AI-generated content may be incorrect." id="178" name="Google Shape;178;p8"/>
          <p:cNvPicPr preferRelativeResize="0"/>
          <p:nvPr/>
        </p:nvPicPr>
        <p:blipFill rotWithShape="1">
          <a:blip r:embed="rId5">
            <a:alphaModFix/>
          </a:blip>
          <a:srcRect b="0" l="0" r="0" t="0"/>
          <a:stretch/>
        </p:blipFill>
        <p:spPr>
          <a:xfrm>
            <a:off x="3937500" y="3458901"/>
            <a:ext cx="1220139" cy="16219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title"/>
          </p:nvPr>
        </p:nvSpPr>
        <p:spPr>
          <a:xfrm>
            <a:off x="697350" y="3087700"/>
            <a:ext cx="7749300" cy="860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What is AI and ML</a:t>
            </a:r>
            <a:endParaRPr/>
          </a:p>
        </p:txBody>
      </p:sp>
      <p:sp>
        <p:nvSpPr>
          <p:cNvPr id="184" name="Google Shape;184;p9"/>
          <p:cNvSpPr txBox="1"/>
          <p:nvPr>
            <p:ph idx="2" type="title"/>
          </p:nvPr>
        </p:nvSpPr>
        <p:spPr>
          <a:xfrm>
            <a:off x="3278250" y="1194450"/>
            <a:ext cx="2587500" cy="1845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800"/>
              <a:buNone/>
            </a:pPr>
            <a:r>
              <a:rPr lang="en-US"/>
              <a:t>03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43406350a5_0_160"/>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4800"/>
              <a:buNone/>
            </a:pPr>
            <a:r>
              <a:rPr lang="en-US" sz="4400"/>
              <a:t>What is AI and ML</a:t>
            </a:r>
            <a:endParaRPr sz="4400"/>
          </a:p>
        </p:txBody>
      </p:sp>
      <p:sp>
        <p:nvSpPr>
          <p:cNvPr id="190" name="Google Shape;190;g343406350a5_0_160"/>
          <p:cNvSpPr txBox="1"/>
          <p:nvPr>
            <p:ph idx="4294967295" type="body"/>
          </p:nvPr>
        </p:nvSpPr>
        <p:spPr>
          <a:xfrm>
            <a:off x="459949" y="1329425"/>
            <a:ext cx="7602600" cy="3264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a:t>Think of AI as a student who has the potential to </a:t>
            </a:r>
            <a:endParaRPr/>
          </a:p>
          <a:p>
            <a:pPr indent="-342900" lvl="0" marL="457200" rtl="0" algn="l">
              <a:spcBef>
                <a:spcPts val="600"/>
              </a:spcBef>
              <a:spcAft>
                <a:spcPts val="0"/>
              </a:spcAft>
              <a:buSzPts val="1800"/>
              <a:buChar char="●"/>
            </a:pPr>
            <a:r>
              <a:rPr lang="en-US"/>
              <a:t>learn a variety of tasks. </a:t>
            </a:r>
            <a:endParaRPr/>
          </a:p>
          <a:p>
            <a:pPr indent="-342900" lvl="0" marL="457200" rtl="0" algn="l">
              <a:spcBef>
                <a:spcPts val="0"/>
              </a:spcBef>
              <a:spcAft>
                <a:spcPts val="0"/>
              </a:spcAft>
              <a:buSzPts val="1800"/>
              <a:buChar char="●"/>
            </a:pPr>
            <a:r>
              <a:rPr lang="en-US"/>
              <a:t>be taught to solve specific problems, just like a student can be trained to perform specific subjects (like math or reading). </a:t>
            </a:r>
            <a:endParaRPr/>
          </a:p>
          <a:p>
            <a:pPr indent="-342900" lvl="0" marL="457200" rtl="0" algn="l">
              <a:spcBef>
                <a:spcPts val="0"/>
              </a:spcBef>
              <a:spcAft>
                <a:spcPts val="0"/>
              </a:spcAft>
              <a:buSzPts val="1800"/>
              <a:buChar char="●"/>
            </a:pPr>
            <a:r>
              <a:rPr lang="en-US"/>
              <a:t>However, unlike a human student, AI doesn't 'think' independently; </a:t>
            </a:r>
            <a:endParaRPr/>
          </a:p>
          <a:p>
            <a:pPr indent="-317500" lvl="1" marL="914400" rtl="0" algn="l">
              <a:spcBef>
                <a:spcPts val="0"/>
              </a:spcBef>
              <a:spcAft>
                <a:spcPts val="0"/>
              </a:spcAft>
              <a:buSzPts val="1400"/>
              <a:buChar char="○"/>
            </a:pPr>
            <a:r>
              <a:rPr b="1" lang="en-US"/>
              <a:t>it relies on specific instructions and trained data to perform tasks.</a:t>
            </a:r>
            <a:br>
              <a:rPr b="1" lang="en-US"/>
            </a:br>
            <a:endParaRPr b="1"/>
          </a:p>
          <a:p>
            <a:pPr indent="0" lvl="0" marL="457200" rtl="0" algn="l">
              <a:lnSpc>
                <a:spcPct val="100000"/>
              </a:lnSpc>
              <a:spcBef>
                <a:spcPts val="600"/>
              </a:spcBef>
              <a:spcAft>
                <a:spcPts val="600"/>
              </a:spcAft>
              <a:buNone/>
            </a:pPr>
            <a:r>
              <a:t/>
            </a:r>
            <a:endParaRPr/>
          </a:p>
        </p:txBody>
      </p:sp>
      <p:pic>
        <p:nvPicPr>
          <p:cNvPr id="191" name="Google Shape;191;g343406350a5_0_160"/>
          <p:cNvPicPr preferRelativeResize="0"/>
          <p:nvPr/>
        </p:nvPicPr>
        <p:blipFill>
          <a:blip r:embed="rId3">
            <a:alphaModFix/>
          </a:blip>
          <a:stretch>
            <a:fillRect/>
          </a:stretch>
        </p:blipFill>
        <p:spPr>
          <a:xfrm>
            <a:off x="5504175" y="3454325"/>
            <a:ext cx="2766115" cy="1549001"/>
          </a:xfrm>
          <a:prstGeom prst="rect">
            <a:avLst/>
          </a:prstGeom>
          <a:noFill/>
          <a:ln>
            <a:noFill/>
          </a:ln>
        </p:spPr>
      </p:pic>
      <p:pic>
        <p:nvPicPr>
          <p:cNvPr id="192" name="Google Shape;192;g343406350a5_0_160"/>
          <p:cNvPicPr preferRelativeResize="0"/>
          <p:nvPr/>
        </p:nvPicPr>
        <p:blipFill>
          <a:blip r:embed="rId4">
            <a:alphaModFix/>
          </a:blip>
          <a:stretch>
            <a:fillRect/>
          </a:stretch>
        </p:blipFill>
        <p:spPr>
          <a:xfrm>
            <a:off x="1632125" y="3454325"/>
            <a:ext cx="2334950" cy="154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343406350a5_0_806"/>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4800"/>
              <a:buNone/>
            </a:pPr>
            <a:r>
              <a:rPr lang="en-US" sz="4400"/>
              <a:t>Uses of AI and ML in Real World</a:t>
            </a:r>
            <a:endParaRPr sz="4400"/>
          </a:p>
        </p:txBody>
      </p:sp>
      <p:sp>
        <p:nvSpPr>
          <p:cNvPr id="198" name="Google Shape;198;g343406350a5_0_806"/>
          <p:cNvSpPr txBox="1"/>
          <p:nvPr>
            <p:ph idx="4294967295" type="body"/>
          </p:nvPr>
        </p:nvSpPr>
        <p:spPr>
          <a:xfrm>
            <a:off x="459949" y="1329425"/>
            <a:ext cx="7602600" cy="3264300"/>
          </a:xfrm>
          <a:prstGeom prst="rect">
            <a:avLst/>
          </a:prstGeom>
          <a:noFill/>
          <a:ln>
            <a:noFill/>
          </a:ln>
        </p:spPr>
        <p:txBody>
          <a:bodyPr anchorCtr="0" anchor="t" bIns="91425" lIns="91425" spcFirstLastPara="1" rIns="91425" wrap="square" tIns="91425">
            <a:normAutofit/>
          </a:bodyPr>
          <a:lstStyle/>
          <a:p>
            <a:pPr indent="0" lvl="0" marL="914400" rtl="0" algn="l">
              <a:spcBef>
                <a:spcPts val="0"/>
              </a:spcBef>
              <a:spcAft>
                <a:spcPts val="0"/>
              </a:spcAft>
              <a:buNone/>
            </a:pPr>
            <a:br>
              <a:rPr b="1" lang="en-US"/>
            </a:br>
            <a:endParaRPr b="1"/>
          </a:p>
          <a:p>
            <a:pPr indent="0" lvl="0" marL="457200" rtl="0" algn="l">
              <a:lnSpc>
                <a:spcPct val="100000"/>
              </a:lnSpc>
              <a:spcBef>
                <a:spcPts val="600"/>
              </a:spcBef>
              <a:spcAft>
                <a:spcPts val="600"/>
              </a:spcAft>
              <a:buNone/>
            </a:pPr>
            <a:r>
              <a:t/>
            </a:r>
            <a:endParaRPr/>
          </a:p>
        </p:txBody>
      </p:sp>
      <p:pic>
        <p:nvPicPr>
          <p:cNvPr id="199" name="Google Shape;199;g343406350a5_0_806"/>
          <p:cNvPicPr preferRelativeResize="0"/>
          <p:nvPr/>
        </p:nvPicPr>
        <p:blipFill>
          <a:blip r:embed="rId3">
            <a:alphaModFix/>
          </a:blip>
          <a:stretch>
            <a:fillRect/>
          </a:stretch>
        </p:blipFill>
        <p:spPr>
          <a:xfrm>
            <a:off x="517587" y="1234175"/>
            <a:ext cx="8108826" cy="3357550"/>
          </a:xfrm>
          <a:prstGeom prst="rect">
            <a:avLst/>
          </a:prstGeom>
          <a:noFill/>
          <a:ln>
            <a:noFill/>
          </a:ln>
        </p:spPr>
      </p:pic>
      <p:sp>
        <p:nvSpPr>
          <p:cNvPr id="200" name="Google Shape;200;g343406350a5_0_806"/>
          <p:cNvSpPr txBox="1"/>
          <p:nvPr/>
        </p:nvSpPr>
        <p:spPr>
          <a:xfrm>
            <a:off x="69025" y="4686975"/>
            <a:ext cx="2544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solidFill>
                  <a:schemeClr val="dk1"/>
                </a:solidFill>
              </a:rPr>
              <a:t>https://www.youtube.com/watch?v=_waPvOwL9Z8</a:t>
            </a:r>
            <a:endParaRPr sz="800">
              <a:solidFill>
                <a:schemeClr val="dk1"/>
              </a:solidFill>
            </a:endParaRPr>
          </a:p>
          <a:p>
            <a:pPr indent="0" lvl="0" marL="0" rtl="0" algn="l">
              <a:spcBef>
                <a:spcPts val="0"/>
              </a:spcBef>
              <a:spcAft>
                <a:spcPts val="0"/>
              </a:spcAft>
              <a:buNone/>
            </a:pPr>
            <a:r>
              <a:t/>
            </a:r>
            <a:endParaRPr sz="1800">
              <a:solidFill>
                <a:schemeClr val="l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43406350a5_0_814"/>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4800"/>
              <a:buNone/>
            </a:pPr>
            <a:r>
              <a:rPr lang="en-US" sz="4400"/>
              <a:t>Uses of AI and ML in Real World</a:t>
            </a:r>
            <a:endParaRPr sz="4400"/>
          </a:p>
        </p:txBody>
      </p:sp>
      <p:sp>
        <p:nvSpPr>
          <p:cNvPr id="206" name="Google Shape;206;g343406350a5_0_814"/>
          <p:cNvSpPr txBox="1"/>
          <p:nvPr>
            <p:ph idx="4294967295" type="body"/>
          </p:nvPr>
        </p:nvSpPr>
        <p:spPr>
          <a:xfrm>
            <a:off x="459949" y="1329425"/>
            <a:ext cx="7602600" cy="3264300"/>
          </a:xfrm>
          <a:prstGeom prst="rect">
            <a:avLst/>
          </a:prstGeom>
          <a:noFill/>
          <a:ln>
            <a:noFill/>
          </a:ln>
        </p:spPr>
        <p:txBody>
          <a:bodyPr anchorCtr="0" anchor="t" bIns="91425" lIns="91425" spcFirstLastPara="1" rIns="91425" wrap="square" tIns="91425">
            <a:normAutofit/>
          </a:bodyPr>
          <a:lstStyle/>
          <a:p>
            <a:pPr indent="0" lvl="0" marL="914400" rtl="0" algn="l">
              <a:spcBef>
                <a:spcPts val="0"/>
              </a:spcBef>
              <a:spcAft>
                <a:spcPts val="0"/>
              </a:spcAft>
              <a:buNone/>
            </a:pPr>
            <a:br>
              <a:rPr b="1" lang="en-US"/>
            </a:br>
            <a:endParaRPr b="1"/>
          </a:p>
          <a:p>
            <a:pPr indent="0" lvl="0" marL="457200" rtl="0" algn="l">
              <a:lnSpc>
                <a:spcPct val="100000"/>
              </a:lnSpc>
              <a:spcBef>
                <a:spcPts val="600"/>
              </a:spcBef>
              <a:spcAft>
                <a:spcPts val="600"/>
              </a:spcAft>
              <a:buNone/>
            </a:pPr>
            <a:r>
              <a:t/>
            </a:r>
            <a:endParaRPr/>
          </a:p>
        </p:txBody>
      </p:sp>
      <p:pic>
        <p:nvPicPr>
          <p:cNvPr id="207" name="Google Shape;207;g343406350a5_0_814"/>
          <p:cNvPicPr preferRelativeResize="0"/>
          <p:nvPr/>
        </p:nvPicPr>
        <p:blipFill>
          <a:blip r:embed="rId3">
            <a:alphaModFix/>
          </a:blip>
          <a:stretch>
            <a:fillRect/>
          </a:stretch>
        </p:blipFill>
        <p:spPr>
          <a:xfrm>
            <a:off x="100910" y="0"/>
            <a:ext cx="8942182" cy="5143501"/>
          </a:xfrm>
          <a:prstGeom prst="rect">
            <a:avLst/>
          </a:prstGeom>
          <a:noFill/>
          <a:ln>
            <a:noFill/>
          </a:ln>
        </p:spPr>
      </p:pic>
      <p:sp>
        <p:nvSpPr>
          <p:cNvPr id="208" name="Google Shape;208;g343406350a5_0_814"/>
          <p:cNvSpPr txBox="1"/>
          <p:nvPr/>
        </p:nvSpPr>
        <p:spPr>
          <a:xfrm>
            <a:off x="138050" y="4784225"/>
            <a:ext cx="2544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solidFill>
                  <a:schemeClr val="dk1"/>
                </a:solidFill>
              </a:rPr>
              <a:t>https://nextgeninvent.com/blogs/use-cases-of-generative-ai-in-healthcare/</a:t>
            </a:r>
            <a:endParaRPr sz="800">
              <a:solidFill>
                <a:schemeClr val="dk1"/>
              </a:solidFill>
            </a:endParaRPr>
          </a:p>
          <a:p>
            <a:pPr indent="0" lvl="0" marL="0" rtl="0" algn="l">
              <a:spcBef>
                <a:spcPts val="0"/>
              </a:spcBef>
              <a:spcAft>
                <a:spcPts val="0"/>
              </a:spcAft>
              <a:buNone/>
            </a:pPr>
            <a:r>
              <a:t/>
            </a:r>
            <a:endParaRPr sz="1800">
              <a:solidFill>
                <a:schemeClr val="l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43406350a5_0_82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4" name="Google Shape;214;g343406350a5_0_821"/>
          <p:cNvPicPr preferRelativeResize="0"/>
          <p:nvPr/>
        </p:nvPicPr>
        <p:blipFill>
          <a:blip r:embed="rId3">
            <a:alphaModFix/>
          </a:blip>
          <a:stretch>
            <a:fillRect/>
          </a:stretch>
        </p:blipFill>
        <p:spPr>
          <a:xfrm>
            <a:off x="233525" y="284675"/>
            <a:ext cx="8607400" cy="4537499"/>
          </a:xfrm>
          <a:prstGeom prst="rect">
            <a:avLst/>
          </a:prstGeom>
          <a:noFill/>
          <a:ln>
            <a:noFill/>
          </a:ln>
        </p:spPr>
      </p:pic>
      <p:sp>
        <p:nvSpPr>
          <p:cNvPr id="215" name="Google Shape;215;g343406350a5_0_821"/>
          <p:cNvSpPr txBox="1"/>
          <p:nvPr/>
        </p:nvSpPr>
        <p:spPr>
          <a:xfrm>
            <a:off x="146650" y="4868125"/>
            <a:ext cx="45807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chemeClr val="dk1"/>
                </a:solidFill>
              </a:rPr>
              <a:t>https://geopard.tech/blog/applications-of-artificial-intelligence-for-precision-agriculture/</a:t>
            </a:r>
            <a:endParaRPr sz="900">
              <a:solidFill>
                <a:schemeClr val="dk1"/>
              </a:solidFill>
            </a:endParaRPr>
          </a:p>
          <a:p>
            <a:pPr indent="0" lvl="0" marL="0" rtl="0" algn="l">
              <a:spcBef>
                <a:spcPts val="0"/>
              </a:spcBef>
              <a:spcAft>
                <a:spcPts val="0"/>
              </a:spcAft>
              <a:buNone/>
            </a:pPr>
            <a:r>
              <a:t/>
            </a:r>
            <a:endParaRPr sz="800">
              <a:solidFill>
                <a:schemeClr val="dk1"/>
              </a:solidFill>
            </a:endParaRPr>
          </a:p>
          <a:p>
            <a:pPr indent="0" lvl="0" marL="0" rtl="0" algn="l">
              <a:spcBef>
                <a:spcPts val="0"/>
              </a:spcBef>
              <a:spcAft>
                <a:spcPts val="0"/>
              </a:spcAft>
              <a:buNone/>
            </a:pPr>
            <a:r>
              <a:t/>
            </a:r>
            <a:endParaRPr sz="1800">
              <a:solidFill>
                <a:schemeClr val="l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43406350a5_0_8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343406350a5_0_832"/>
          <p:cNvSpPr txBox="1"/>
          <p:nvPr/>
        </p:nvSpPr>
        <p:spPr>
          <a:xfrm>
            <a:off x="146650" y="4868125"/>
            <a:ext cx="45807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chemeClr val="dk1"/>
                </a:solidFill>
              </a:rPr>
              <a:t>https://www.leewayhertz.com/ai-use-cases-in-education/</a:t>
            </a:r>
            <a:endParaRPr sz="800">
              <a:solidFill>
                <a:schemeClr val="dk1"/>
              </a:solidFill>
            </a:endParaRPr>
          </a:p>
          <a:p>
            <a:pPr indent="0" lvl="0" marL="0" rtl="0" algn="l">
              <a:spcBef>
                <a:spcPts val="0"/>
              </a:spcBef>
              <a:spcAft>
                <a:spcPts val="0"/>
              </a:spcAft>
              <a:buNone/>
            </a:pPr>
            <a:r>
              <a:t/>
            </a:r>
            <a:endParaRPr sz="1800">
              <a:solidFill>
                <a:schemeClr val="lt2"/>
              </a:solidFill>
            </a:endParaRPr>
          </a:p>
        </p:txBody>
      </p:sp>
      <p:pic>
        <p:nvPicPr>
          <p:cNvPr id="222" name="Google Shape;222;g343406350a5_0_832"/>
          <p:cNvPicPr preferRelativeResize="0"/>
          <p:nvPr/>
        </p:nvPicPr>
        <p:blipFill>
          <a:blip r:embed="rId3">
            <a:alphaModFix/>
          </a:blip>
          <a:stretch>
            <a:fillRect/>
          </a:stretch>
        </p:blipFill>
        <p:spPr>
          <a:xfrm>
            <a:off x="248700" y="388874"/>
            <a:ext cx="8034350" cy="4523326"/>
          </a:xfrm>
          <a:prstGeom prst="rect">
            <a:avLst/>
          </a:prstGeom>
          <a:noFill/>
          <a:ln>
            <a:noFill/>
          </a:ln>
        </p:spPr>
      </p:pic>
      <p:sp>
        <p:nvSpPr>
          <p:cNvPr id="223" name="Google Shape;223;g343406350a5_0_832"/>
          <p:cNvSpPr txBox="1"/>
          <p:nvPr/>
        </p:nvSpPr>
        <p:spPr>
          <a:xfrm>
            <a:off x="2311875" y="0"/>
            <a:ext cx="263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lt2"/>
                </a:solidFill>
              </a:rPr>
              <a:t>AI IN EDUCATION</a:t>
            </a:r>
            <a:endParaRPr sz="1800">
              <a:solidFill>
                <a:schemeClr val="l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0"/>
          <p:cNvSpPr txBox="1"/>
          <p:nvPr>
            <p:ph type="title"/>
          </p:nvPr>
        </p:nvSpPr>
        <p:spPr>
          <a:xfrm>
            <a:off x="697350" y="3087700"/>
            <a:ext cx="7749300" cy="860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Learning AI and ML</a:t>
            </a:r>
            <a:endParaRPr/>
          </a:p>
        </p:txBody>
      </p:sp>
      <p:sp>
        <p:nvSpPr>
          <p:cNvPr id="229" name="Google Shape;229;p10"/>
          <p:cNvSpPr txBox="1"/>
          <p:nvPr>
            <p:ph idx="2" type="title"/>
          </p:nvPr>
        </p:nvSpPr>
        <p:spPr>
          <a:xfrm>
            <a:off x="3278250" y="1194450"/>
            <a:ext cx="2587500" cy="1845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800"/>
              <a:buNone/>
            </a:pPr>
            <a:r>
              <a:rPr lang="en-US"/>
              <a:t>04</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2"/>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5333"/>
              <a:buNone/>
            </a:pPr>
            <a:r>
              <a:rPr lang="en-US" sz="4400"/>
              <a:t>Machine Learning </a:t>
            </a:r>
            <a:endParaRPr sz="4400"/>
          </a:p>
        </p:txBody>
      </p:sp>
      <p:sp>
        <p:nvSpPr>
          <p:cNvPr id="235" name="Google Shape;235;p12"/>
          <p:cNvSpPr txBox="1"/>
          <p:nvPr>
            <p:ph idx="4294967295" type="body"/>
          </p:nvPr>
        </p:nvSpPr>
        <p:spPr>
          <a:xfrm>
            <a:off x="149850" y="1345325"/>
            <a:ext cx="8744100" cy="3264300"/>
          </a:xfrm>
          <a:prstGeom prst="rect">
            <a:avLst/>
          </a:prstGeom>
          <a:noFill/>
          <a:ln>
            <a:noFill/>
          </a:ln>
        </p:spPr>
        <p:txBody>
          <a:bodyPr anchorCtr="0" anchor="t" bIns="91425" lIns="91425" spcFirstLastPara="1" rIns="91425" wrap="square" tIns="91425">
            <a:normAutofit/>
          </a:bodyPr>
          <a:lstStyle/>
          <a:p>
            <a:pPr indent="-355600" lvl="0" marL="457200" rtl="0" algn="l">
              <a:lnSpc>
                <a:spcPct val="100000"/>
              </a:lnSpc>
              <a:spcBef>
                <a:spcPts val="0"/>
              </a:spcBef>
              <a:spcAft>
                <a:spcPts val="0"/>
              </a:spcAft>
              <a:buClr>
                <a:schemeClr val="dk1"/>
              </a:buClr>
              <a:buSzPts val="2000"/>
              <a:buFont typeface="Arial"/>
              <a:buChar char="●"/>
            </a:pPr>
            <a:r>
              <a:rPr b="1" lang="en-US" sz="1600">
                <a:solidFill>
                  <a:schemeClr val="dk1"/>
                </a:solidFill>
              </a:rPr>
              <a:t>Machine learning is one way of making AI systems smarter by allowing them to </a:t>
            </a:r>
            <a:endParaRPr b="1" sz="1600">
              <a:solidFill>
                <a:schemeClr val="dk1"/>
              </a:solidFill>
            </a:endParaRPr>
          </a:p>
          <a:p>
            <a:pPr indent="-330200" lvl="1" marL="914400" rtl="0" algn="l">
              <a:lnSpc>
                <a:spcPct val="100000"/>
              </a:lnSpc>
              <a:spcBef>
                <a:spcPts val="0"/>
              </a:spcBef>
              <a:spcAft>
                <a:spcPts val="0"/>
              </a:spcAft>
              <a:buClr>
                <a:schemeClr val="dk1"/>
              </a:buClr>
              <a:buSzPts val="1600"/>
              <a:buFont typeface="Arial"/>
              <a:buChar char="○"/>
            </a:pPr>
            <a:r>
              <a:rPr b="1" lang="en-US" sz="1600">
                <a:solidFill>
                  <a:schemeClr val="dk1"/>
                </a:solidFill>
              </a:rPr>
              <a:t>train on data, </a:t>
            </a:r>
            <a:endParaRPr b="1" sz="1600">
              <a:solidFill>
                <a:schemeClr val="dk1"/>
              </a:solidFill>
            </a:endParaRPr>
          </a:p>
          <a:p>
            <a:pPr indent="-330200" lvl="1" marL="914400" rtl="0" algn="l">
              <a:lnSpc>
                <a:spcPct val="100000"/>
              </a:lnSpc>
              <a:spcBef>
                <a:spcPts val="0"/>
              </a:spcBef>
              <a:spcAft>
                <a:spcPts val="0"/>
              </a:spcAft>
              <a:buClr>
                <a:schemeClr val="dk1"/>
              </a:buClr>
              <a:buSzPts val="1600"/>
              <a:buFont typeface="Arial"/>
              <a:buChar char="○"/>
            </a:pPr>
            <a:r>
              <a:rPr b="1" lang="en-US" sz="1600">
                <a:solidFill>
                  <a:schemeClr val="dk1"/>
                </a:solidFill>
              </a:rPr>
              <a:t>learn patterns</a:t>
            </a:r>
            <a:endParaRPr b="1" sz="1600">
              <a:solidFill>
                <a:schemeClr val="dk1"/>
              </a:solidFill>
            </a:endParaRPr>
          </a:p>
          <a:p>
            <a:pPr indent="-330200" lvl="1" marL="914400" rtl="0" algn="l">
              <a:lnSpc>
                <a:spcPct val="100000"/>
              </a:lnSpc>
              <a:spcBef>
                <a:spcPts val="0"/>
              </a:spcBef>
              <a:spcAft>
                <a:spcPts val="0"/>
              </a:spcAft>
              <a:buClr>
                <a:schemeClr val="dk1"/>
              </a:buClr>
              <a:buSzPts val="1600"/>
              <a:buFont typeface="Arial"/>
              <a:buChar char="○"/>
            </a:pPr>
            <a:r>
              <a:rPr b="1" lang="en-US" sz="1600">
                <a:solidFill>
                  <a:schemeClr val="dk1"/>
                </a:solidFill>
              </a:rPr>
              <a:t>and improve over time without human intervention.</a:t>
            </a:r>
            <a:endParaRPr b="0" i="0" sz="2100" u="none" cap="none" strike="noStrike">
              <a:solidFill>
                <a:schemeClr val="dk1"/>
              </a:solidFill>
            </a:endParaRPr>
          </a:p>
          <a:p>
            <a:pPr indent="-228600" lvl="0" marL="457200" rtl="0" algn="l">
              <a:lnSpc>
                <a:spcPct val="100000"/>
              </a:lnSpc>
              <a:spcBef>
                <a:spcPts val="600"/>
              </a:spcBef>
              <a:spcAft>
                <a:spcPts val="0"/>
              </a:spcAft>
              <a:buClr>
                <a:srgbClr val="000000"/>
              </a:buClr>
              <a:buSzPts val="1500"/>
              <a:buFont typeface="Arial"/>
              <a:buNone/>
            </a:pPr>
            <a:r>
              <a:t/>
            </a:r>
            <a:endParaRPr/>
          </a:p>
          <a:p>
            <a:pPr indent="-228600" lvl="0" marL="457200" rtl="0" algn="l">
              <a:lnSpc>
                <a:spcPct val="100000"/>
              </a:lnSpc>
              <a:spcBef>
                <a:spcPts val="600"/>
              </a:spcBef>
              <a:spcAft>
                <a:spcPts val="0"/>
              </a:spcAft>
              <a:buClr>
                <a:srgbClr val="000000"/>
              </a:buClr>
              <a:buSzPts val="1500"/>
              <a:buFont typeface="Arial"/>
              <a:buNone/>
            </a:pPr>
            <a:r>
              <a:t/>
            </a:r>
            <a:endParaRPr/>
          </a:p>
          <a:p>
            <a:pPr indent="-228600" lvl="0" marL="457200" rtl="0" algn="l">
              <a:lnSpc>
                <a:spcPct val="100000"/>
              </a:lnSpc>
              <a:spcBef>
                <a:spcPts val="600"/>
              </a:spcBef>
              <a:spcAft>
                <a:spcPts val="600"/>
              </a:spcAft>
              <a:buClr>
                <a:srgbClr val="000000"/>
              </a:buClr>
              <a:buSzPts val="1500"/>
              <a:buFont typeface="Arial"/>
              <a:buNone/>
            </a:pPr>
            <a:r>
              <a:rPr b="1" lang="en-US" sz="2200">
                <a:solidFill>
                  <a:schemeClr val="dk1"/>
                </a:solidFill>
              </a:rPr>
              <a:t>This is what you, as teachers, will be learning today.</a:t>
            </a:r>
            <a:endParaRPr b="1" i="0" sz="2200" u="none" cap="none" strike="noStrike">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43406350a5_0_0"/>
          <p:cNvSpPr txBox="1"/>
          <p:nvPr>
            <p:ph type="title"/>
          </p:nvPr>
        </p:nvSpPr>
        <p:spPr>
          <a:xfrm>
            <a:off x="569550" y="476650"/>
            <a:ext cx="7505700" cy="954600"/>
          </a:xfrm>
          <a:prstGeom prst="rect">
            <a:avLst/>
          </a:prstGeom>
        </p:spPr>
        <p:txBody>
          <a:bodyPr anchorCtr="0" anchor="t" bIns="91425" lIns="91425" spcFirstLastPara="1" rIns="91425" wrap="square" tIns="91425">
            <a:normAutofit/>
          </a:bodyPr>
          <a:lstStyle/>
          <a:p>
            <a:pPr indent="0" lvl="0" marL="0" rtl="0" algn="l">
              <a:lnSpc>
                <a:spcPct val="120000"/>
              </a:lnSpc>
              <a:spcBef>
                <a:spcPts val="0"/>
              </a:spcBef>
              <a:spcAft>
                <a:spcPts val="0"/>
              </a:spcAft>
              <a:buClr>
                <a:schemeClr val="lt1"/>
              </a:buClr>
              <a:buSzPts val="1100"/>
              <a:buFont typeface="Arial"/>
              <a:buNone/>
            </a:pPr>
            <a:r>
              <a:rPr lang="en-US">
                <a:solidFill>
                  <a:schemeClr val="lt1"/>
                </a:solidFill>
                <a:latin typeface="Nunito"/>
                <a:ea typeface="Nunito"/>
                <a:cs typeface="Nunito"/>
                <a:sym typeface="Nunito"/>
              </a:rPr>
              <a:t>Your training team today</a:t>
            </a:r>
            <a:endParaRPr>
              <a:solidFill>
                <a:schemeClr val="lt1"/>
              </a:solidFill>
              <a:latin typeface="Nunito"/>
              <a:ea typeface="Nunito"/>
              <a:cs typeface="Nunito"/>
              <a:sym typeface="Nunito"/>
            </a:endParaRPr>
          </a:p>
          <a:p>
            <a:pPr indent="0" lvl="0" marL="0" rtl="0" algn="l">
              <a:lnSpc>
                <a:spcPct val="115000"/>
              </a:lnSpc>
              <a:spcBef>
                <a:spcPts val="0"/>
              </a:spcBef>
              <a:spcAft>
                <a:spcPts val="0"/>
              </a:spcAft>
              <a:buClr>
                <a:schemeClr val="lt1"/>
              </a:buClr>
              <a:buSzPts val="1100"/>
              <a:buFont typeface="Arial"/>
              <a:buNone/>
            </a:pPr>
            <a:r>
              <a:t/>
            </a:r>
            <a:endParaRPr sz="1100">
              <a:solidFill>
                <a:schemeClr val="lt1"/>
              </a:solidFill>
              <a:latin typeface="Arial"/>
              <a:ea typeface="Arial"/>
              <a:cs typeface="Arial"/>
              <a:sym typeface="Arial"/>
            </a:endParaRPr>
          </a:p>
        </p:txBody>
      </p:sp>
      <p:sp>
        <p:nvSpPr>
          <p:cNvPr id="108" name="Google Shape;108;g343406350a5_0_0"/>
          <p:cNvSpPr txBox="1"/>
          <p:nvPr/>
        </p:nvSpPr>
        <p:spPr>
          <a:xfrm>
            <a:off x="837900" y="3184625"/>
            <a:ext cx="2414100" cy="138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300">
                <a:solidFill>
                  <a:schemeClr val="dk2"/>
                </a:solidFill>
              </a:rPr>
              <a:t>Doug Case</a:t>
            </a:r>
            <a:endParaRPr sz="1300">
              <a:solidFill>
                <a:schemeClr val="dk2"/>
              </a:solidFill>
            </a:endParaRPr>
          </a:p>
          <a:p>
            <a:pPr indent="0" lvl="0" marL="0" rtl="0" algn="ctr">
              <a:spcBef>
                <a:spcPts val="0"/>
              </a:spcBef>
              <a:spcAft>
                <a:spcPts val="0"/>
              </a:spcAft>
              <a:buClr>
                <a:schemeClr val="dk1"/>
              </a:buClr>
              <a:buSzPts val="1100"/>
              <a:buFont typeface="Arial"/>
              <a:buNone/>
            </a:pPr>
            <a:r>
              <a:rPr lang="en-US" sz="1300">
                <a:solidFill>
                  <a:schemeClr val="dk2"/>
                </a:solidFill>
              </a:rPr>
              <a:t>San Jose State University</a:t>
            </a:r>
            <a:endParaRPr sz="1300">
              <a:solidFill>
                <a:schemeClr val="dk2"/>
              </a:solidFill>
            </a:endParaRPr>
          </a:p>
          <a:p>
            <a:pPr indent="0" lvl="0" marL="0" rtl="0" algn="ctr">
              <a:spcBef>
                <a:spcPts val="0"/>
              </a:spcBef>
              <a:spcAft>
                <a:spcPts val="0"/>
              </a:spcAft>
              <a:buClr>
                <a:schemeClr val="dk1"/>
              </a:buClr>
              <a:buSzPts val="1100"/>
              <a:buFont typeface="Arial"/>
              <a:buNone/>
            </a:pPr>
            <a:r>
              <a:rPr lang="en-US" sz="1300">
                <a:solidFill>
                  <a:schemeClr val="dk2"/>
                </a:solidFill>
              </a:rPr>
              <a:t>Lecturer and Former Senior Software Engineer Silicon Valley</a:t>
            </a:r>
            <a:endParaRPr sz="1300">
              <a:solidFill>
                <a:schemeClr val="dk2"/>
              </a:solidFill>
            </a:endParaRPr>
          </a:p>
          <a:p>
            <a:pPr indent="0" lvl="0" marL="0" rtl="0" algn="ctr">
              <a:spcBef>
                <a:spcPts val="0"/>
              </a:spcBef>
              <a:spcAft>
                <a:spcPts val="0"/>
              </a:spcAft>
              <a:buClr>
                <a:schemeClr val="dk1"/>
              </a:buClr>
              <a:buSzPts val="1100"/>
              <a:buFont typeface="Arial"/>
              <a:buNone/>
            </a:pPr>
            <a:r>
              <a:rPr lang="en-US" sz="1300">
                <a:solidFill>
                  <a:schemeClr val="dk2"/>
                </a:solidFill>
              </a:rPr>
              <a:t>USA</a:t>
            </a:r>
            <a:endParaRPr sz="1300">
              <a:solidFill>
                <a:schemeClr val="dk2"/>
              </a:solidFill>
            </a:endParaRPr>
          </a:p>
          <a:p>
            <a:pPr indent="0" lvl="0" marL="0" rtl="0" algn="ctr">
              <a:spcBef>
                <a:spcPts val="0"/>
              </a:spcBef>
              <a:spcAft>
                <a:spcPts val="0"/>
              </a:spcAft>
              <a:buNone/>
            </a:pPr>
            <a:r>
              <a:t/>
            </a:r>
            <a:endParaRPr sz="1300">
              <a:solidFill>
                <a:schemeClr val="dk2"/>
              </a:solidFill>
            </a:endParaRPr>
          </a:p>
        </p:txBody>
      </p:sp>
      <p:pic>
        <p:nvPicPr>
          <p:cNvPr id="109" name="Google Shape;109;g343406350a5_0_0"/>
          <p:cNvPicPr preferRelativeResize="0"/>
          <p:nvPr/>
        </p:nvPicPr>
        <p:blipFill>
          <a:blip r:embed="rId3">
            <a:alphaModFix/>
          </a:blip>
          <a:stretch>
            <a:fillRect/>
          </a:stretch>
        </p:blipFill>
        <p:spPr>
          <a:xfrm>
            <a:off x="3946900" y="1347613"/>
            <a:ext cx="1476375" cy="1457325"/>
          </a:xfrm>
          <a:prstGeom prst="rect">
            <a:avLst/>
          </a:prstGeom>
          <a:noFill/>
          <a:ln>
            <a:noFill/>
          </a:ln>
        </p:spPr>
      </p:pic>
      <p:sp>
        <p:nvSpPr>
          <p:cNvPr id="110" name="Google Shape;110;g343406350a5_0_0"/>
          <p:cNvSpPr txBox="1"/>
          <p:nvPr/>
        </p:nvSpPr>
        <p:spPr>
          <a:xfrm>
            <a:off x="3852527" y="3184625"/>
            <a:ext cx="2156100" cy="90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300">
                <a:solidFill>
                  <a:schemeClr val="dk2"/>
                </a:solidFill>
              </a:rPr>
              <a:t>Dr Ethel Tshukudu</a:t>
            </a:r>
            <a:endParaRPr sz="1300">
              <a:solidFill>
                <a:schemeClr val="dk2"/>
              </a:solidFill>
            </a:endParaRPr>
          </a:p>
          <a:p>
            <a:pPr indent="0" lvl="0" marL="0" rtl="0" algn="ctr">
              <a:spcBef>
                <a:spcPts val="0"/>
              </a:spcBef>
              <a:spcAft>
                <a:spcPts val="0"/>
              </a:spcAft>
              <a:buClr>
                <a:schemeClr val="dk1"/>
              </a:buClr>
              <a:buSzPts val="1100"/>
              <a:buFont typeface="Arial"/>
              <a:buNone/>
            </a:pPr>
            <a:r>
              <a:rPr lang="en-US" sz="1300">
                <a:solidFill>
                  <a:schemeClr val="dk2"/>
                </a:solidFill>
              </a:rPr>
              <a:t>San Jose State University</a:t>
            </a:r>
            <a:endParaRPr sz="1300">
              <a:solidFill>
                <a:schemeClr val="dk2"/>
              </a:solidFill>
            </a:endParaRPr>
          </a:p>
          <a:p>
            <a:pPr indent="0" lvl="0" marL="0" rtl="0" algn="ctr">
              <a:spcBef>
                <a:spcPts val="0"/>
              </a:spcBef>
              <a:spcAft>
                <a:spcPts val="0"/>
              </a:spcAft>
              <a:buClr>
                <a:schemeClr val="dk1"/>
              </a:buClr>
              <a:buSzPts val="1100"/>
              <a:buFont typeface="Arial"/>
              <a:buNone/>
            </a:pPr>
            <a:r>
              <a:rPr lang="en-US" sz="1300">
                <a:solidFill>
                  <a:schemeClr val="dk2"/>
                </a:solidFill>
              </a:rPr>
              <a:t>University of Botswana</a:t>
            </a:r>
            <a:endParaRPr sz="1300">
              <a:solidFill>
                <a:schemeClr val="dk2"/>
              </a:solidFill>
            </a:endParaRPr>
          </a:p>
          <a:p>
            <a:pPr indent="0" lvl="0" marL="0" rtl="0" algn="ctr">
              <a:spcBef>
                <a:spcPts val="0"/>
              </a:spcBef>
              <a:spcAft>
                <a:spcPts val="0"/>
              </a:spcAft>
              <a:buClr>
                <a:schemeClr val="dk1"/>
              </a:buClr>
              <a:buSzPts val="1100"/>
              <a:buFont typeface="Arial"/>
              <a:buNone/>
            </a:pPr>
            <a:r>
              <a:rPr lang="en-US" sz="1300">
                <a:solidFill>
                  <a:schemeClr val="dk2"/>
                </a:solidFill>
              </a:rPr>
              <a:t>Founder of CSEdBotswana</a:t>
            </a:r>
            <a:endParaRPr sz="1300">
              <a:solidFill>
                <a:schemeClr val="dk2"/>
              </a:solidFill>
            </a:endParaRPr>
          </a:p>
          <a:p>
            <a:pPr indent="0" lvl="0" marL="0" rtl="0" algn="ctr">
              <a:spcBef>
                <a:spcPts val="0"/>
              </a:spcBef>
              <a:spcAft>
                <a:spcPts val="0"/>
              </a:spcAft>
              <a:buNone/>
            </a:pPr>
            <a:r>
              <a:t/>
            </a:r>
            <a:endParaRPr sz="1300">
              <a:solidFill>
                <a:schemeClr val="dk2"/>
              </a:solidFill>
            </a:endParaRPr>
          </a:p>
          <a:p>
            <a:pPr indent="0" lvl="0" marL="0" rtl="0" algn="ctr">
              <a:spcBef>
                <a:spcPts val="0"/>
              </a:spcBef>
              <a:spcAft>
                <a:spcPts val="0"/>
              </a:spcAft>
              <a:buNone/>
            </a:pPr>
            <a:r>
              <a:t/>
            </a:r>
            <a:endParaRPr sz="1300">
              <a:solidFill>
                <a:schemeClr val="dk2"/>
              </a:solidFill>
            </a:endParaRPr>
          </a:p>
          <a:p>
            <a:pPr indent="0" lvl="0" marL="0" rtl="0" algn="ctr">
              <a:spcBef>
                <a:spcPts val="0"/>
              </a:spcBef>
              <a:spcAft>
                <a:spcPts val="0"/>
              </a:spcAft>
              <a:buNone/>
            </a:pPr>
            <a:r>
              <a:t/>
            </a:r>
            <a:endParaRPr sz="1300">
              <a:solidFill>
                <a:schemeClr val="dk2"/>
              </a:solidFill>
            </a:endParaRPr>
          </a:p>
        </p:txBody>
      </p:sp>
      <p:sp>
        <p:nvSpPr>
          <p:cNvPr id="111" name="Google Shape;111;g343406350a5_0_0"/>
          <p:cNvSpPr txBox="1"/>
          <p:nvPr/>
        </p:nvSpPr>
        <p:spPr>
          <a:xfrm>
            <a:off x="6331075" y="3211050"/>
            <a:ext cx="2312400" cy="90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350">
                <a:solidFill>
                  <a:srgbClr val="333333"/>
                </a:solidFill>
              </a:rPr>
              <a:t>Tebogo Molebatsi</a:t>
            </a:r>
            <a:endParaRPr sz="1350">
              <a:solidFill>
                <a:srgbClr val="333333"/>
              </a:solidFill>
            </a:endParaRPr>
          </a:p>
          <a:p>
            <a:pPr indent="0" lvl="0" marL="0" rtl="0" algn="ctr">
              <a:spcBef>
                <a:spcPts val="0"/>
              </a:spcBef>
              <a:spcAft>
                <a:spcPts val="0"/>
              </a:spcAft>
              <a:buNone/>
            </a:pPr>
            <a:r>
              <a:rPr lang="en-US" sz="1350">
                <a:solidFill>
                  <a:srgbClr val="333333"/>
                </a:solidFill>
              </a:rPr>
              <a:t>Senior Teacher-ICT</a:t>
            </a:r>
            <a:endParaRPr sz="1350">
              <a:solidFill>
                <a:srgbClr val="333333"/>
              </a:solidFill>
            </a:endParaRPr>
          </a:p>
          <a:p>
            <a:pPr indent="0" lvl="0" marL="0" rtl="0" algn="ctr">
              <a:spcBef>
                <a:spcPts val="0"/>
              </a:spcBef>
              <a:spcAft>
                <a:spcPts val="0"/>
              </a:spcAft>
              <a:buNone/>
            </a:pPr>
            <a:r>
              <a:rPr lang="en-US" sz="1350">
                <a:solidFill>
                  <a:srgbClr val="333333"/>
                </a:solidFill>
              </a:rPr>
              <a:t>Botswana</a:t>
            </a:r>
            <a:endParaRPr sz="1350">
              <a:solidFill>
                <a:srgbClr val="333333"/>
              </a:solidFill>
            </a:endParaRPr>
          </a:p>
          <a:p>
            <a:pPr indent="0" lvl="0" marL="0" rtl="0" algn="ctr">
              <a:spcBef>
                <a:spcPts val="0"/>
              </a:spcBef>
              <a:spcAft>
                <a:spcPts val="0"/>
              </a:spcAft>
              <a:buNone/>
            </a:pPr>
            <a:r>
              <a:t/>
            </a:r>
            <a:endParaRPr sz="1350">
              <a:solidFill>
                <a:srgbClr val="333333"/>
              </a:solidFill>
            </a:endParaRPr>
          </a:p>
          <a:p>
            <a:pPr indent="0" lvl="0" marL="0" rtl="0" algn="ctr">
              <a:spcBef>
                <a:spcPts val="0"/>
              </a:spcBef>
              <a:spcAft>
                <a:spcPts val="0"/>
              </a:spcAft>
              <a:buNone/>
            </a:pPr>
            <a:r>
              <a:t/>
            </a:r>
            <a:endParaRPr sz="1300">
              <a:solidFill>
                <a:schemeClr val="dk2"/>
              </a:solidFill>
            </a:endParaRPr>
          </a:p>
          <a:p>
            <a:pPr indent="0" lvl="0" marL="0" rtl="0" algn="ctr">
              <a:spcBef>
                <a:spcPts val="0"/>
              </a:spcBef>
              <a:spcAft>
                <a:spcPts val="0"/>
              </a:spcAft>
              <a:buNone/>
            </a:pPr>
            <a:r>
              <a:t/>
            </a:r>
            <a:endParaRPr sz="1300">
              <a:solidFill>
                <a:schemeClr val="dk2"/>
              </a:solidFill>
            </a:endParaRPr>
          </a:p>
        </p:txBody>
      </p:sp>
      <p:pic>
        <p:nvPicPr>
          <p:cNvPr id="112" name="Google Shape;112;g343406350a5_0_0"/>
          <p:cNvPicPr preferRelativeResize="0"/>
          <p:nvPr/>
        </p:nvPicPr>
        <p:blipFill>
          <a:blip r:embed="rId4">
            <a:alphaModFix/>
          </a:blip>
          <a:stretch>
            <a:fillRect/>
          </a:stretch>
        </p:blipFill>
        <p:spPr>
          <a:xfrm>
            <a:off x="1399350" y="1420001"/>
            <a:ext cx="1476375" cy="1389516"/>
          </a:xfrm>
          <a:prstGeom prst="rect">
            <a:avLst/>
          </a:prstGeom>
          <a:noFill/>
          <a:ln>
            <a:noFill/>
          </a:ln>
        </p:spPr>
      </p:pic>
      <p:pic>
        <p:nvPicPr>
          <p:cNvPr id="113" name="Google Shape;113;g343406350a5_0_0"/>
          <p:cNvPicPr preferRelativeResize="0"/>
          <p:nvPr/>
        </p:nvPicPr>
        <p:blipFill>
          <a:blip r:embed="rId5">
            <a:alphaModFix/>
          </a:blip>
          <a:stretch>
            <a:fillRect/>
          </a:stretch>
        </p:blipFill>
        <p:spPr>
          <a:xfrm>
            <a:off x="6699325" y="1420000"/>
            <a:ext cx="1437991" cy="1457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43406350a5_0_855"/>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5333"/>
              <a:buNone/>
            </a:pPr>
            <a:r>
              <a:rPr lang="en-US" sz="4400"/>
              <a:t>Machine Learning Training</a:t>
            </a:r>
            <a:endParaRPr sz="4400"/>
          </a:p>
        </p:txBody>
      </p:sp>
      <p:sp>
        <p:nvSpPr>
          <p:cNvPr id="241" name="Google Shape;241;g343406350a5_0_855"/>
          <p:cNvSpPr txBox="1"/>
          <p:nvPr>
            <p:ph idx="4294967295" type="body"/>
          </p:nvPr>
        </p:nvSpPr>
        <p:spPr>
          <a:xfrm>
            <a:off x="260401" y="1414350"/>
            <a:ext cx="8623200" cy="32643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US">
                <a:solidFill>
                  <a:schemeClr val="dk1"/>
                </a:solidFill>
              </a:rPr>
              <a:t>MachineLearningforKids</a:t>
            </a:r>
            <a:r>
              <a:rPr lang="en-US">
                <a:solidFill>
                  <a:schemeClr val="dk1"/>
                </a:solidFill>
              </a:rPr>
              <a:t> is a fun way platform to help learners understand how AI can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US">
                <a:solidFill>
                  <a:schemeClr val="dk1"/>
                </a:solidFill>
              </a:rPr>
              <a:t>"learn" from </a:t>
            </a:r>
            <a:r>
              <a:rPr b="1" lang="en-US">
                <a:solidFill>
                  <a:schemeClr val="dk1"/>
                </a:solidFill>
              </a:rPr>
              <a:t>data</a:t>
            </a:r>
            <a:r>
              <a:rPr lang="en-US">
                <a:solidFill>
                  <a:schemeClr val="dk1"/>
                </a:solidFill>
              </a:rPr>
              <a:t> (lots of information or examples).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US">
                <a:solidFill>
                  <a:schemeClr val="dk1"/>
                </a:solidFill>
              </a:rPr>
              <a:t>We give the computer many examples, and the computer looks at the </a:t>
            </a:r>
            <a:r>
              <a:rPr b="1" lang="en-US">
                <a:solidFill>
                  <a:schemeClr val="dk1"/>
                </a:solidFill>
              </a:rPr>
              <a:t>data</a:t>
            </a:r>
            <a:r>
              <a:rPr lang="en-US">
                <a:solidFill>
                  <a:schemeClr val="dk1"/>
                </a:solidFill>
              </a:rPr>
              <a:t> to find patterns.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US">
                <a:solidFill>
                  <a:schemeClr val="dk1"/>
                </a:solidFill>
              </a:rPr>
              <a:t>Then, it uses those patterns to make decisions or predictions on its own.</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a:p>
            <a:pPr indent="0" lvl="0" marL="457200" rtl="0" algn="l">
              <a:lnSpc>
                <a:spcPct val="100000"/>
              </a:lnSpc>
              <a:spcBef>
                <a:spcPts val="0"/>
              </a:spcBef>
              <a:spcAft>
                <a:spcPts val="0"/>
              </a:spcAft>
              <a:buNone/>
            </a:pPr>
            <a:r>
              <a:rPr lang="en-US" sz="2500">
                <a:solidFill>
                  <a:schemeClr val="dk1"/>
                </a:solidFill>
              </a:rPr>
              <a:t>Go to </a:t>
            </a:r>
            <a:r>
              <a:rPr lang="en-US" sz="2300">
                <a:solidFill>
                  <a:schemeClr val="dk1"/>
                </a:solidFill>
              </a:rPr>
              <a:t>https://machinelearningforkids.co.uk</a:t>
            </a:r>
            <a:endParaRPr b="0" i="0" sz="2300" u="none" cap="none" strike="noStrike">
              <a:solidFill>
                <a:schemeClr val="dk1"/>
              </a:solidFill>
            </a:endParaRPr>
          </a:p>
          <a:p>
            <a:pPr indent="-228600" lvl="0" marL="457200" rtl="0" algn="l">
              <a:lnSpc>
                <a:spcPct val="100000"/>
              </a:lnSpc>
              <a:spcBef>
                <a:spcPts val="600"/>
              </a:spcBef>
              <a:spcAft>
                <a:spcPts val="0"/>
              </a:spcAft>
              <a:buClr>
                <a:srgbClr val="000000"/>
              </a:buClr>
              <a:buSzPts val="1500"/>
              <a:buFont typeface="Arial"/>
              <a:buNone/>
            </a:pPr>
            <a:r>
              <a:t/>
            </a:r>
            <a:endParaRPr b="0" i="0" sz="2500" u="none" cap="none" strike="noStrike">
              <a:solidFill>
                <a:schemeClr val="dk1"/>
              </a:solidFill>
            </a:endParaRPr>
          </a:p>
          <a:p>
            <a:pPr indent="-228600" lvl="0" marL="457200" rtl="0" algn="l">
              <a:lnSpc>
                <a:spcPct val="100000"/>
              </a:lnSpc>
              <a:spcBef>
                <a:spcPts val="600"/>
              </a:spcBef>
              <a:spcAft>
                <a:spcPts val="600"/>
              </a:spcAft>
              <a:buClr>
                <a:srgbClr val="000000"/>
              </a:buClr>
              <a:buSzPts val="1500"/>
              <a:buFont typeface="Arial"/>
              <a:buNone/>
            </a:pPr>
            <a:r>
              <a:t/>
            </a:r>
            <a:endParaRPr b="0" i="0" sz="2500" u="none" cap="none" strike="noStrike">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343406350a5_0_86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US" sz="2500"/>
              <a:t>Go to </a:t>
            </a:r>
            <a:r>
              <a:rPr lang="en-US" sz="2300" u="sng">
                <a:solidFill>
                  <a:schemeClr val="hlink"/>
                </a:solidFill>
                <a:hlinkClick r:id="rId3"/>
              </a:rPr>
              <a:t>https://machinelearningforkids.co.uk</a:t>
            </a:r>
            <a:endParaRPr sz="2300"/>
          </a:p>
          <a:p>
            <a:pPr indent="0" lvl="0" marL="457200" rtl="0" algn="l">
              <a:spcBef>
                <a:spcPts val="0"/>
              </a:spcBef>
              <a:spcAft>
                <a:spcPts val="0"/>
              </a:spcAft>
              <a:buNone/>
            </a:pPr>
            <a:r>
              <a:rPr lang="en-US" sz="2300"/>
              <a:t>Login with your Training ID and password</a:t>
            </a:r>
            <a:endParaRPr sz="2300"/>
          </a:p>
          <a:p>
            <a:pPr indent="0" lvl="0" marL="0" rtl="0" algn="l">
              <a:spcBef>
                <a:spcPts val="0"/>
              </a:spcBef>
              <a:spcAft>
                <a:spcPts val="0"/>
              </a:spcAft>
              <a:buNone/>
            </a:pPr>
            <a:r>
              <a:t/>
            </a:r>
            <a:endParaRPr/>
          </a:p>
        </p:txBody>
      </p:sp>
      <p:pic>
        <p:nvPicPr>
          <p:cNvPr id="247" name="Google Shape;247;g343406350a5_0_866"/>
          <p:cNvPicPr preferRelativeResize="0"/>
          <p:nvPr/>
        </p:nvPicPr>
        <p:blipFill>
          <a:blip r:embed="rId4">
            <a:alphaModFix/>
          </a:blip>
          <a:stretch>
            <a:fillRect/>
          </a:stretch>
        </p:blipFill>
        <p:spPr>
          <a:xfrm>
            <a:off x="411250" y="2649375"/>
            <a:ext cx="1981151" cy="2146517"/>
          </a:xfrm>
          <a:prstGeom prst="rect">
            <a:avLst/>
          </a:prstGeom>
          <a:noFill/>
          <a:ln>
            <a:noFill/>
          </a:ln>
        </p:spPr>
      </p:pic>
      <p:pic>
        <p:nvPicPr>
          <p:cNvPr id="248" name="Google Shape;248;g343406350a5_0_866"/>
          <p:cNvPicPr preferRelativeResize="0"/>
          <p:nvPr/>
        </p:nvPicPr>
        <p:blipFill rotWithShape="1">
          <a:blip r:embed="rId5">
            <a:alphaModFix/>
          </a:blip>
          <a:srcRect b="-24884" l="39703" r="17206" t="69842"/>
          <a:stretch/>
        </p:blipFill>
        <p:spPr>
          <a:xfrm>
            <a:off x="3165875" y="3180125"/>
            <a:ext cx="2153200" cy="1963383"/>
          </a:xfrm>
          <a:prstGeom prst="rect">
            <a:avLst/>
          </a:prstGeom>
          <a:noFill/>
          <a:ln>
            <a:noFill/>
          </a:ln>
        </p:spPr>
      </p:pic>
      <p:pic>
        <p:nvPicPr>
          <p:cNvPr id="249" name="Google Shape;249;g343406350a5_0_866"/>
          <p:cNvPicPr preferRelativeResize="0"/>
          <p:nvPr/>
        </p:nvPicPr>
        <p:blipFill>
          <a:blip r:embed="rId6">
            <a:alphaModFix/>
          </a:blip>
          <a:stretch>
            <a:fillRect/>
          </a:stretch>
        </p:blipFill>
        <p:spPr>
          <a:xfrm>
            <a:off x="6203819" y="2842288"/>
            <a:ext cx="2819425" cy="1570175"/>
          </a:xfrm>
          <a:prstGeom prst="rect">
            <a:avLst/>
          </a:prstGeom>
          <a:noFill/>
          <a:ln>
            <a:noFill/>
          </a:ln>
        </p:spPr>
      </p:pic>
      <p:cxnSp>
        <p:nvCxnSpPr>
          <p:cNvPr id="250" name="Google Shape;250;g343406350a5_0_866"/>
          <p:cNvCxnSpPr/>
          <p:nvPr/>
        </p:nvCxnSpPr>
        <p:spPr>
          <a:xfrm flipH="1" rot="10800000">
            <a:off x="2392400" y="3623025"/>
            <a:ext cx="497400" cy="8700"/>
          </a:xfrm>
          <a:prstGeom prst="straightConnector1">
            <a:avLst/>
          </a:prstGeom>
          <a:noFill/>
          <a:ln cap="flat" cmpd="sng" w="9525">
            <a:solidFill>
              <a:schemeClr val="dk1"/>
            </a:solidFill>
            <a:prstDash val="solid"/>
            <a:round/>
            <a:headEnd len="med" w="med" type="none"/>
            <a:tailEnd len="med" w="med" type="triangle"/>
          </a:ln>
        </p:spPr>
      </p:cxnSp>
      <p:cxnSp>
        <p:nvCxnSpPr>
          <p:cNvPr id="251" name="Google Shape;251;g343406350a5_0_866"/>
          <p:cNvCxnSpPr/>
          <p:nvPr/>
        </p:nvCxnSpPr>
        <p:spPr>
          <a:xfrm flipH="1" rot="10800000">
            <a:off x="5595150" y="3623038"/>
            <a:ext cx="497400" cy="87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43406350a5_0_87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US" sz="2500"/>
              <a:t>Go to </a:t>
            </a:r>
            <a:r>
              <a:rPr lang="en-US" sz="2300" u="sng">
                <a:solidFill>
                  <a:schemeClr val="hlink"/>
                </a:solidFill>
                <a:hlinkClick r:id="rId3"/>
              </a:rPr>
              <a:t>https://machinelearningforkids.co.uk</a:t>
            </a:r>
            <a:endParaRPr sz="2300"/>
          </a:p>
          <a:p>
            <a:pPr indent="0" lvl="0" marL="457200" rtl="0" algn="l">
              <a:spcBef>
                <a:spcPts val="0"/>
              </a:spcBef>
              <a:spcAft>
                <a:spcPts val="0"/>
              </a:spcAft>
              <a:buNone/>
            </a:pPr>
            <a:r>
              <a:rPr lang="en-US" sz="2300"/>
              <a:t>Login with your Training ID and password</a:t>
            </a:r>
            <a:endParaRPr sz="2300"/>
          </a:p>
          <a:p>
            <a:pPr indent="0" lvl="0" marL="0" rtl="0" algn="l">
              <a:spcBef>
                <a:spcPts val="0"/>
              </a:spcBef>
              <a:spcAft>
                <a:spcPts val="0"/>
              </a:spcAft>
              <a:buNone/>
            </a:pPr>
            <a:r>
              <a:t/>
            </a:r>
            <a:endParaRPr/>
          </a:p>
        </p:txBody>
      </p:sp>
      <p:pic>
        <p:nvPicPr>
          <p:cNvPr id="257" name="Google Shape;257;g343406350a5_0_873"/>
          <p:cNvPicPr preferRelativeResize="0"/>
          <p:nvPr/>
        </p:nvPicPr>
        <p:blipFill>
          <a:blip r:embed="rId4">
            <a:alphaModFix/>
          </a:blip>
          <a:stretch>
            <a:fillRect/>
          </a:stretch>
        </p:blipFill>
        <p:spPr>
          <a:xfrm>
            <a:off x="286069" y="2839150"/>
            <a:ext cx="2819425" cy="1570175"/>
          </a:xfrm>
          <a:prstGeom prst="rect">
            <a:avLst/>
          </a:prstGeom>
          <a:noFill/>
          <a:ln>
            <a:noFill/>
          </a:ln>
        </p:spPr>
      </p:pic>
      <p:pic>
        <p:nvPicPr>
          <p:cNvPr id="258" name="Google Shape;258;g343406350a5_0_873"/>
          <p:cNvPicPr preferRelativeResize="0"/>
          <p:nvPr/>
        </p:nvPicPr>
        <p:blipFill>
          <a:blip r:embed="rId5">
            <a:alphaModFix/>
          </a:blip>
          <a:stretch>
            <a:fillRect/>
          </a:stretch>
        </p:blipFill>
        <p:spPr>
          <a:xfrm>
            <a:off x="3856100" y="2537224"/>
            <a:ext cx="1824876" cy="2551974"/>
          </a:xfrm>
          <a:prstGeom prst="rect">
            <a:avLst/>
          </a:prstGeom>
          <a:noFill/>
          <a:ln>
            <a:noFill/>
          </a:ln>
        </p:spPr>
      </p:pic>
      <p:pic>
        <p:nvPicPr>
          <p:cNvPr id="259" name="Google Shape;259;g343406350a5_0_873"/>
          <p:cNvPicPr preferRelativeResize="0"/>
          <p:nvPr/>
        </p:nvPicPr>
        <p:blipFill>
          <a:blip r:embed="rId6">
            <a:alphaModFix/>
          </a:blip>
          <a:stretch>
            <a:fillRect/>
          </a:stretch>
        </p:blipFill>
        <p:spPr>
          <a:xfrm>
            <a:off x="6531325" y="2803375"/>
            <a:ext cx="2612675" cy="2019675"/>
          </a:xfrm>
          <a:prstGeom prst="rect">
            <a:avLst/>
          </a:prstGeom>
          <a:noFill/>
          <a:ln>
            <a:noFill/>
          </a:ln>
        </p:spPr>
      </p:pic>
      <p:cxnSp>
        <p:nvCxnSpPr>
          <p:cNvPr id="260" name="Google Shape;260;g343406350a5_0_873"/>
          <p:cNvCxnSpPr>
            <a:stCxn id="257" idx="3"/>
          </p:cNvCxnSpPr>
          <p:nvPr/>
        </p:nvCxnSpPr>
        <p:spPr>
          <a:xfrm flipH="1" rot="10800000">
            <a:off x="3105494" y="3623038"/>
            <a:ext cx="750600" cy="1200"/>
          </a:xfrm>
          <a:prstGeom prst="straightConnector1">
            <a:avLst/>
          </a:prstGeom>
          <a:noFill/>
          <a:ln cap="flat" cmpd="sng" w="9525">
            <a:solidFill>
              <a:schemeClr val="dk1"/>
            </a:solidFill>
            <a:prstDash val="solid"/>
            <a:round/>
            <a:headEnd len="med" w="med" type="none"/>
            <a:tailEnd len="med" w="med" type="triangle"/>
          </a:ln>
        </p:spPr>
      </p:cxnSp>
      <p:cxnSp>
        <p:nvCxnSpPr>
          <p:cNvPr id="261" name="Google Shape;261;g343406350a5_0_873"/>
          <p:cNvCxnSpPr/>
          <p:nvPr/>
        </p:nvCxnSpPr>
        <p:spPr>
          <a:xfrm flipH="1" rot="10800000">
            <a:off x="5730844" y="3623638"/>
            <a:ext cx="750600" cy="12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1"/>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4800"/>
              <a:buNone/>
            </a:pPr>
            <a:r>
              <a:rPr lang="en-US" sz="4400"/>
              <a:t>Data Classification </a:t>
            </a:r>
            <a:endParaRPr sz="4400"/>
          </a:p>
        </p:txBody>
      </p:sp>
      <p:sp>
        <p:nvSpPr>
          <p:cNvPr id="267" name="Google Shape;267;p11"/>
          <p:cNvSpPr txBox="1"/>
          <p:nvPr>
            <p:ph idx="4294967295" type="body"/>
          </p:nvPr>
        </p:nvSpPr>
        <p:spPr>
          <a:xfrm>
            <a:off x="459950" y="1329425"/>
            <a:ext cx="3986400" cy="3264408"/>
          </a:xfrm>
          <a:prstGeom prst="rect">
            <a:avLst/>
          </a:prstGeom>
          <a:noFill/>
          <a:ln>
            <a:noFill/>
          </a:ln>
        </p:spPr>
        <p:txBody>
          <a:bodyPr anchorCtr="0" anchor="t" bIns="91425" lIns="91425" spcFirstLastPara="1" rIns="91425" wrap="square" tIns="91425">
            <a:normAutofit/>
          </a:bodyPr>
          <a:lstStyle/>
          <a:p>
            <a:pPr indent="-323850" lvl="0" marL="457200" rtl="0" algn="l">
              <a:lnSpc>
                <a:spcPct val="100000"/>
              </a:lnSpc>
              <a:spcBef>
                <a:spcPts val="0"/>
              </a:spcBef>
              <a:spcAft>
                <a:spcPts val="0"/>
              </a:spcAft>
              <a:buClr>
                <a:schemeClr val="dk1"/>
              </a:buClr>
              <a:buSzPts val="1500"/>
              <a:buFont typeface="Arial"/>
              <a:buChar char="●"/>
            </a:pPr>
            <a:r>
              <a:rPr lang="en-US"/>
              <a:t>Click Add Label</a:t>
            </a:r>
            <a:endParaRPr/>
          </a:p>
          <a:p>
            <a:pPr indent="-317500" lvl="1" marL="914400" rtl="0" algn="l">
              <a:lnSpc>
                <a:spcPct val="100000"/>
              </a:lnSpc>
              <a:spcBef>
                <a:spcPts val="0"/>
              </a:spcBef>
              <a:spcAft>
                <a:spcPts val="0"/>
              </a:spcAft>
              <a:buSzPts val="1400"/>
              <a:buChar char="○"/>
            </a:pPr>
            <a:r>
              <a:rPr lang="en-US"/>
              <a:t>Good words</a:t>
            </a:r>
            <a:endParaRPr/>
          </a:p>
          <a:p>
            <a:pPr indent="-317500" lvl="1" marL="914400" rtl="0" algn="l">
              <a:lnSpc>
                <a:spcPct val="100000"/>
              </a:lnSpc>
              <a:spcBef>
                <a:spcPts val="0"/>
              </a:spcBef>
              <a:spcAft>
                <a:spcPts val="0"/>
              </a:spcAft>
              <a:buSzPts val="1400"/>
              <a:buChar char="○"/>
            </a:pPr>
            <a:r>
              <a:rPr lang="en-US"/>
              <a:t>Bad Words</a:t>
            </a:r>
            <a:endParaRPr/>
          </a:p>
          <a:p>
            <a:pPr indent="-323850" lvl="0" marL="457200" rtl="0" algn="l">
              <a:lnSpc>
                <a:spcPct val="100000"/>
              </a:lnSpc>
              <a:spcBef>
                <a:spcPts val="0"/>
              </a:spcBef>
              <a:spcAft>
                <a:spcPts val="0"/>
              </a:spcAft>
              <a:buClr>
                <a:schemeClr val="dk1"/>
              </a:buClr>
              <a:buSzPts val="1500"/>
              <a:buFont typeface="Arial"/>
              <a:buChar char="●"/>
            </a:pPr>
            <a:r>
              <a:rPr lang="en-US"/>
              <a:t>Add 10 words to each label</a:t>
            </a:r>
            <a:endParaRPr/>
          </a:p>
          <a:p>
            <a:pPr indent="-323850" lvl="0" marL="457200" rtl="0" algn="l">
              <a:lnSpc>
                <a:spcPct val="100000"/>
              </a:lnSpc>
              <a:spcBef>
                <a:spcPts val="0"/>
              </a:spcBef>
              <a:spcAft>
                <a:spcPts val="0"/>
              </a:spcAft>
              <a:buClr>
                <a:schemeClr val="dk1"/>
              </a:buClr>
              <a:buSzPts val="1500"/>
              <a:buFont typeface="Arial"/>
              <a:buChar char="●"/>
            </a:pPr>
            <a:r>
              <a:rPr lang="en-US"/>
              <a:t>Use Setswana of you like </a:t>
            </a:r>
            <a:endParaRPr/>
          </a:p>
          <a:p>
            <a:pPr indent="-228600" lvl="0" marL="457200" rtl="0" algn="l">
              <a:lnSpc>
                <a:spcPct val="100000"/>
              </a:lnSpc>
              <a:spcBef>
                <a:spcPts val="600"/>
              </a:spcBef>
              <a:spcAft>
                <a:spcPts val="0"/>
              </a:spcAft>
              <a:buClr>
                <a:srgbClr val="000000"/>
              </a:buClr>
              <a:buSzPts val="1500"/>
              <a:buFont typeface="Arial"/>
              <a:buNone/>
            </a:pPr>
            <a:r>
              <a:t/>
            </a:r>
            <a:endParaRPr b="0" i="0" u="none" cap="none" strike="noStrike"/>
          </a:p>
          <a:p>
            <a:pPr indent="-228600" lvl="0" marL="457200" rtl="0" algn="l">
              <a:lnSpc>
                <a:spcPct val="100000"/>
              </a:lnSpc>
              <a:spcBef>
                <a:spcPts val="600"/>
              </a:spcBef>
              <a:spcAft>
                <a:spcPts val="600"/>
              </a:spcAft>
              <a:buClr>
                <a:srgbClr val="000000"/>
              </a:buClr>
              <a:buSzPts val="1500"/>
              <a:buFont typeface="Arial"/>
              <a:buNone/>
            </a:pPr>
            <a:r>
              <a:t/>
            </a:r>
            <a:endParaRPr b="0" i="0" u="none" cap="none" strike="noStrike"/>
          </a:p>
        </p:txBody>
      </p:sp>
      <p:pic>
        <p:nvPicPr>
          <p:cNvPr id="268" name="Google Shape;268;p11"/>
          <p:cNvPicPr preferRelativeResize="0"/>
          <p:nvPr/>
        </p:nvPicPr>
        <p:blipFill>
          <a:blip r:embed="rId3">
            <a:alphaModFix/>
          </a:blip>
          <a:stretch>
            <a:fillRect/>
          </a:stretch>
        </p:blipFill>
        <p:spPr>
          <a:xfrm>
            <a:off x="3036875" y="2691425"/>
            <a:ext cx="5725972" cy="2348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343406350a5_0_886"/>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4800"/>
              <a:buNone/>
            </a:pPr>
            <a:r>
              <a:rPr lang="en-US" sz="4400"/>
              <a:t>Data Classification </a:t>
            </a:r>
            <a:endParaRPr sz="4400"/>
          </a:p>
        </p:txBody>
      </p:sp>
      <p:sp>
        <p:nvSpPr>
          <p:cNvPr id="274" name="Google Shape;274;g343406350a5_0_886"/>
          <p:cNvSpPr txBox="1"/>
          <p:nvPr>
            <p:ph idx="4294967295" type="body"/>
          </p:nvPr>
        </p:nvSpPr>
        <p:spPr>
          <a:xfrm>
            <a:off x="459950" y="1329425"/>
            <a:ext cx="2637300" cy="3264300"/>
          </a:xfrm>
          <a:prstGeom prst="rect">
            <a:avLst/>
          </a:prstGeom>
          <a:noFill/>
          <a:ln>
            <a:noFill/>
          </a:ln>
        </p:spPr>
        <p:txBody>
          <a:bodyPr anchorCtr="0" anchor="t" bIns="91425" lIns="91425" spcFirstLastPara="1" rIns="91425" wrap="square" tIns="91425">
            <a:normAutofit/>
          </a:bodyPr>
          <a:lstStyle/>
          <a:p>
            <a:pPr indent="-323850" lvl="0" marL="457200" rtl="0" algn="l">
              <a:lnSpc>
                <a:spcPct val="100000"/>
              </a:lnSpc>
              <a:spcBef>
                <a:spcPts val="0"/>
              </a:spcBef>
              <a:spcAft>
                <a:spcPts val="0"/>
              </a:spcAft>
              <a:buClr>
                <a:schemeClr val="dk1"/>
              </a:buClr>
              <a:buSzPts val="1500"/>
              <a:buChar char="●"/>
            </a:pPr>
            <a:r>
              <a:rPr lang="en-US"/>
              <a:t>Supervised Learning</a:t>
            </a:r>
            <a:endParaRPr/>
          </a:p>
          <a:p>
            <a:pPr indent="-323850" lvl="0" marL="457200" rtl="0" algn="l">
              <a:lnSpc>
                <a:spcPct val="100000"/>
              </a:lnSpc>
              <a:spcBef>
                <a:spcPts val="600"/>
              </a:spcBef>
              <a:spcAft>
                <a:spcPts val="0"/>
              </a:spcAft>
              <a:buClr>
                <a:schemeClr val="dk1"/>
              </a:buClr>
              <a:buSzPts val="1500"/>
              <a:buChar char="●"/>
            </a:pPr>
            <a:r>
              <a:rPr lang="en-US"/>
              <a:t>Text Recognition</a:t>
            </a:r>
            <a:endParaRPr/>
          </a:p>
          <a:p>
            <a:pPr indent="-323850" lvl="0" marL="457200" rtl="0" algn="l">
              <a:lnSpc>
                <a:spcPct val="100000"/>
              </a:lnSpc>
              <a:spcBef>
                <a:spcPts val="600"/>
              </a:spcBef>
              <a:spcAft>
                <a:spcPts val="0"/>
              </a:spcAft>
              <a:buClr>
                <a:schemeClr val="dk1"/>
              </a:buClr>
              <a:buSzPts val="1500"/>
              <a:buChar char="●"/>
            </a:pPr>
            <a:r>
              <a:rPr lang="en-US"/>
              <a:t>Data Collection</a:t>
            </a:r>
            <a:endParaRPr/>
          </a:p>
          <a:p>
            <a:pPr indent="-323850" lvl="0" marL="457200" rtl="0" algn="l">
              <a:lnSpc>
                <a:spcPct val="100000"/>
              </a:lnSpc>
              <a:spcBef>
                <a:spcPts val="600"/>
              </a:spcBef>
              <a:spcAft>
                <a:spcPts val="0"/>
              </a:spcAft>
              <a:buClr>
                <a:schemeClr val="dk1"/>
              </a:buClr>
              <a:buSzPts val="1500"/>
              <a:buChar char="●"/>
            </a:pPr>
            <a:r>
              <a:rPr lang="en-US"/>
              <a:t>Data Labelling</a:t>
            </a:r>
            <a:endParaRPr/>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Clr>
                <a:srgbClr val="000000"/>
              </a:buClr>
              <a:buSzPts val="1500"/>
              <a:buFont typeface="Arial"/>
              <a:buNone/>
            </a:pPr>
            <a:r>
              <a:t/>
            </a:r>
            <a:endParaRPr/>
          </a:p>
          <a:p>
            <a:pPr indent="-228600" lvl="0" marL="457200" rtl="0" algn="l">
              <a:lnSpc>
                <a:spcPct val="100000"/>
              </a:lnSpc>
              <a:spcBef>
                <a:spcPts val="600"/>
              </a:spcBef>
              <a:spcAft>
                <a:spcPts val="600"/>
              </a:spcAft>
              <a:buClr>
                <a:srgbClr val="000000"/>
              </a:buClr>
              <a:buSzPts val="1500"/>
              <a:buFont typeface="Arial"/>
              <a:buNone/>
            </a:pPr>
            <a:r>
              <a:t/>
            </a:r>
            <a:endParaRPr/>
          </a:p>
        </p:txBody>
      </p:sp>
      <p:pic>
        <p:nvPicPr>
          <p:cNvPr id="275" name="Google Shape;275;g343406350a5_0_886"/>
          <p:cNvPicPr preferRelativeResize="0"/>
          <p:nvPr/>
        </p:nvPicPr>
        <p:blipFill>
          <a:blip r:embed="rId3">
            <a:alphaModFix/>
          </a:blip>
          <a:stretch>
            <a:fillRect/>
          </a:stretch>
        </p:blipFill>
        <p:spPr>
          <a:xfrm>
            <a:off x="2930475" y="1291325"/>
            <a:ext cx="6168801" cy="25301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43406350a5_0_923"/>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5333"/>
              <a:buNone/>
            </a:pPr>
            <a:r>
              <a:rPr lang="en-US" sz="3000"/>
              <a:t>Embedding Machine into Programming project</a:t>
            </a:r>
            <a:endParaRPr/>
          </a:p>
        </p:txBody>
      </p:sp>
      <p:sp>
        <p:nvSpPr>
          <p:cNvPr id="281" name="Google Shape;281;g343406350a5_0_923"/>
          <p:cNvSpPr txBox="1"/>
          <p:nvPr/>
        </p:nvSpPr>
        <p:spPr>
          <a:xfrm>
            <a:off x="459950" y="1329425"/>
            <a:ext cx="3986400" cy="3264300"/>
          </a:xfrm>
          <a:prstGeom prst="rect">
            <a:avLst/>
          </a:prstGeom>
          <a:noFill/>
          <a:ln>
            <a:noFill/>
          </a:ln>
        </p:spPr>
        <p:txBody>
          <a:bodyPr anchorCtr="0" anchor="t" bIns="91425" lIns="91425" spcFirstLastPara="1" rIns="91425" wrap="square" tIns="91425">
            <a:normAutofit/>
          </a:bodyPr>
          <a:lstStyle/>
          <a:p>
            <a:pPr indent="-323850" lvl="0" marL="457200" marR="0" rtl="0" algn="l">
              <a:lnSpc>
                <a:spcPct val="100000"/>
              </a:lnSpc>
              <a:spcBef>
                <a:spcPts val="0"/>
              </a:spcBef>
              <a:spcAft>
                <a:spcPts val="0"/>
              </a:spcAft>
              <a:buClr>
                <a:schemeClr val="dk1"/>
              </a:buClr>
              <a:buSzPts val="1500"/>
              <a:buFont typeface="Barlow Light"/>
              <a:buChar char="●"/>
            </a:pPr>
            <a:r>
              <a:t/>
            </a:r>
            <a:endParaRPr sz="1500">
              <a:solidFill>
                <a:schemeClr val="dk1"/>
              </a:solidFill>
              <a:latin typeface="Barlow Light"/>
              <a:ea typeface="Barlow Light"/>
              <a:cs typeface="Barlow Light"/>
              <a:sym typeface="Barlow Light"/>
            </a:endParaRPr>
          </a:p>
          <a:p>
            <a:pPr indent="0" lvl="0" marL="457200" marR="0" rtl="0" algn="l">
              <a:lnSpc>
                <a:spcPct val="100000"/>
              </a:lnSpc>
              <a:spcBef>
                <a:spcPts val="600"/>
              </a:spcBef>
              <a:spcAft>
                <a:spcPts val="600"/>
              </a:spcAft>
              <a:buNone/>
            </a:pPr>
            <a:r>
              <a:t/>
            </a:r>
            <a:endParaRPr sz="1500">
              <a:solidFill>
                <a:schemeClr val="dk1"/>
              </a:solidFill>
              <a:latin typeface="Barlow Light"/>
              <a:ea typeface="Barlow Light"/>
              <a:cs typeface="Barlow Light"/>
              <a:sym typeface="Barlow Light"/>
            </a:endParaRPr>
          </a:p>
        </p:txBody>
      </p:sp>
      <p:cxnSp>
        <p:nvCxnSpPr>
          <p:cNvPr id="282" name="Google Shape;282;g343406350a5_0_923"/>
          <p:cNvCxnSpPr/>
          <p:nvPr/>
        </p:nvCxnSpPr>
        <p:spPr>
          <a:xfrm>
            <a:off x="3471025" y="3337112"/>
            <a:ext cx="1308000" cy="9900"/>
          </a:xfrm>
          <a:prstGeom prst="straightConnector1">
            <a:avLst/>
          </a:prstGeom>
          <a:noFill/>
          <a:ln cap="flat" cmpd="sng" w="9525">
            <a:solidFill>
              <a:schemeClr val="dk1"/>
            </a:solidFill>
            <a:prstDash val="solid"/>
            <a:round/>
            <a:headEnd len="med" w="med" type="none"/>
            <a:tailEnd len="med" w="med" type="triangle"/>
          </a:ln>
        </p:spPr>
      </p:cxnSp>
      <p:pic>
        <p:nvPicPr>
          <p:cNvPr id="283" name="Google Shape;283;g343406350a5_0_923"/>
          <p:cNvPicPr preferRelativeResize="0"/>
          <p:nvPr/>
        </p:nvPicPr>
        <p:blipFill>
          <a:blip r:embed="rId3">
            <a:alphaModFix/>
          </a:blip>
          <a:stretch>
            <a:fillRect/>
          </a:stretch>
        </p:blipFill>
        <p:spPr>
          <a:xfrm>
            <a:off x="514850" y="1329425"/>
            <a:ext cx="8452977" cy="28520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43406350a5_0_847"/>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5333"/>
              <a:buNone/>
            </a:pPr>
            <a:r>
              <a:rPr lang="en-US" sz="4400"/>
              <a:t>Machine Learning Training</a:t>
            </a:r>
            <a:endParaRPr sz="4400"/>
          </a:p>
        </p:txBody>
      </p:sp>
      <p:sp>
        <p:nvSpPr>
          <p:cNvPr id="289" name="Google Shape;289;g343406350a5_0_847"/>
          <p:cNvSpPr txBox="1"/>
          <p:nvPr>
            <p:ph idx="4294967295" type="body"/>
          </p:nvPr>
        </p:nvSpPr>
        <p:spPr>
          <a:xfrm>
            <a:off x="149849" y="1345328"/>
            <a:ext cx="3986400" cy="3264300"/>
          </a:xfrm>
          <a:prstGeom prst="rect">
            <a:avLst/>
          </a:prstGeom>
          <a:noFill/>
          <a:ln>
            <a:noFill/>
          </a:ln>
        </p:spPr>
        <p:txBody>
          <a:bodyPr anchorCtr="0" anchor="t" bIns="91425" lIns="91425" spcFirstLastPara="1" rIns="91425" wrap="square" tIns="91425">
            <a:normAutofit/>
          </a:bodyPr>
          <a:lstStyle/>
          <a:p>
            <a:pPr indent="-323850" lvl="0" marL="457200" rtl="0" algn="l">
              <a:lnSpc>
                <a:spcPct val="100000"/>
              </a:lnSpc>
              <a:spcBef>
                <a:spcPts val="0"/>
              </a:spcBef>
              <a:spcAft>
                <a:spcPts val="0"/>
              </a:spcAft>
              <a:buClr>
                <a:srgbClr val="000000"/>
              </a:buClr>
              <a:buSzPts val="1500"/>
              <a:buFont typeface="Arial"/>
              <a:buChar char="●"/>
            </a:pPr>
            <a:r>
              <a:rPr lang="en-US"/>
              <a:t>The machine looks at these words and learns the differences between "good" and "bad" words. It finds </a:t>
            </a:r>
            <a:r>
              <a:rPr b="1" lang="en-US"/>
              <a:t>patterns</a:t>
            </a:r>
            <a:endParaRPr b="0" i="0" u="none" cap="none" strike="noStrike"/>
          </a:p>
          <a:p>
            <a:pPr indent="-228600" lvl="0" marL="457200" rtl="0" algn="l">
              <a:lnSpc>
                <a:spcPct val="100000"/>
              </a:lnSpc>
              <a:spcBef>
                <a:spcPts val="600"/>
              </a:spcBef>
              <a:spcAft>
                <a:spcPts val="0"/>
              </a:spcAft>
              <a:buClr>
                <a:srgbClr val="000000"/>
              </a:buClr>
              <a:buSzPts val="1500"/>
              <a:buFont typeface="Arial"/>
              <a:buNone/>
            </a:pPr>
            <a:r>
              <a:t/>
            </a:r>
            <a:endParaRPr b="0" i="0" u="none" cap="none" strike="noStrike"/>
          </a:p>
          <a:p>
            <a:pPr indent="-228600" lvl="0" marL="457200" rtl="0" algn="l">
              <a:lnSpc>
                <a:spcPct val="100000"/>
              </a:lnSpc>
              <a:spcBef>
                <a:spcPts val="600"/>
              </a:spcBef>
              <a:spcAft>
                <a:spcPts val="600"/>
              </a:spcAft>
              <a:buClr>
                <a:srgbClr val="000000"/>
              </a:buClr>
              <a:buSzPts val="1500"/>
              <a:buFont typeface="Arial"/>
              <a:buNone/>
            </a:pPr>
            <a:r>
              <a:t/>
            </a:r>
            <a:endParaRPr b="0" i="0" u="none" cap="none" strike="noStrike"/>
          </a:p>
        </p:txBody>
      </p:sp>
      <p:pic>
        <p:nvPicPr>
          <p:cNvPr descr="A screenshot of a computer&#10;&#10;AI-generated content may be incorrect." id="290" name="Google Shape;290;g343406350a5_0_847"/>
          <p:cNvPicPr preferRelativeResize="0"/>
          <p:nvPr/>
        </p:nvPicPr>
        <p:blipFill rotWithShape="1">
          <a:blip r:embed="rId3">
            <a:alphaModFix/>
          </a:blip>
          <a:srcRect b="0" l="0" r="0" t="0"/>
          <a:stretch/>
        </p:blipFill>
        <p:spPr>
          <a:xfrm>
            <a:off x="5266276" y="3249364"/>
            <a:ext cx="3986399" cy="1760532"/>
          </a:xfrm>
          <a:prstGeom prst="rect">
            <a:avLst/>
          </a:prstGeom>
          <a:noFill/>
          <a:ln>
            <a:noFill/>
          </a:ln>
        </p:spPr>
      </p:pic>
      <p:pic>
        <p:nvPicPr>
          <p:cNvPr id="291" name="Google Shape;291;g343406350a5_0_847"/>
          <p:cNvPicPr preferRelativeResize="0"/>
          <p:nvPr/>
        </p:nvPicPr>
        <p:blipFill>
          <a:blip r:embed="rId4">
            <a:alphaModFix/>
          </a:blip>
          <a:stretch>
            <a:fillRect/>
          </a:stretch>
        </p:blipFill>
        <p:spPr>
          <a:xfrm>
            <a:off x="44449" y="3226813"/>
            <a:ext cx="2548931" cy="1805639"/>
          </a:xfrm>
          <a:prstGeom prst="rect">
            <a:avLst/>
          </a:prstGeom>
          <a:noFill/>
          <a:ln>
            <a:noFill/>
          </a:ln>
        </p:spPr>
      </p:pic>
      <p:pic>
        <p:nvPicPr>
          <p:cNvPr id="292" name="Google Shape;292;g343406350a5_0_847"/>
          <p:cNvPicPr preferRelativeResize="0"/>
          <p:nvPr/>
        </p:nvPicPr>
        <p:blipFill>
          <a:blip r:embed="rId5">
            <a:alphaModFix/>
          </a:blip>
          <a:stretch>
            <a:fillRect/>
          </a:stretch>
        </p:blipFill>
        <p:spPr>
          <a:xfrm>
            <a:off x="2648325" y="2509645"/>
            <a:ext cx="2885525" cy="564325"/>
          </a:xfrm>
          <a:prstGeom prst="rect">
            <a:avLst/>
          </a:prstGeom>
          <a:noFill/>
          <a:ln>
            <a:noFill/>
          </a:ln>
        </p:spPr>
      </p:pic>
      <p:cxnSp>
        <p:nvCxnSpPr>
          <p:cNvPr id="293" name="Google Shape;293;g343406350a5_0_847"/>
          <p:cNvCxnSpPr>
            <a:stCxn id="291" idx="3"/>
          </p:cNvCxnSpPr>
          <p:nvPr/>
        </p:nvCxnSpPr>
        <p:spPr>
          <a:xfrm flipH="1" rot="10800000">
            <a:off x="2593380" y="3088332"/>
            <a:ext cx="1288500" cy="1041300"/>
          </a:xfrm>
          <a:prstGeom prst="straightConnector1">
            <a:avLst/>
          </a:prstGeom>
          <a:noFill/>
          <a:ln cap="flat" cmpd="sng" w="9525">
            <a:solidFill>
              <a:schemeClr val="dk1"/>
            </a:solidFill>
            <a:prstDash val="solid"/>
            <a:round/>
            <a:headEnd len="med" w="med" type="none"/>
            <a:tailEnd len="med" w="med" type="triangle"/>
          </a:ln>
        </p:spPr>
      </p:cxnSp>
      <p:cxnSp>
        <p:nvCxnSpPr>
          <p:cNvPr id="294" name="Google Shape;294;g343406350a5_0_847"/>
          <p:cNvCxnSpPr>
            <a:stCxn id="292" idx="2"/>
          </p:cNvCxnSpPr>
          <p:nvPr/>
        </p:nvCxnSpPr>
        <p:spPr>
          <a:xfrm>
            <a:off x="4091087" y="3073970"/>
            <a:ext cx="1024500" cy="9978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3"/>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4800"/>
              <a:buNone/>
            </a:pPr>
            <a:r>
              <a:rPr lang="en-US" sz="4400"/>
              <a:t>Testing the Machine: Accuracy</a:t>
            </a:r>
            <a:endParaRPr/>
          </a:p>
        </p:txBody>
      </p:sp>
      <p:pic>
        <p:nvPicPr>
          <p:cNvPr descr="A screenshot of a computer&#10;&#10;AI-generated content may be incorrect." id="300" name="Google Shape;300;p13"/>
          <p:cNvPicPr preferRelativeResize="0"/>
          <p:nvPr/>
        </p:nvPicPr>
        <p:blipFill rotWithShape="1">
          <a:blip r:embed="rId3">
            <a:alphaModFix/>
          </a:blip>
          <a:srcRect b="0" l="0" r="0" t="0"/>
          <a:stretch/>
        </p:blipFill>
        <p:spPr>
          <a:xfrm>
            <a:off x="459950" y="3038364"/>
            <a:ext cx="7772400" cy="1777775"/>
          </a:xfrm>
          <a:prstGeom prst="rect">
            <a:avLst/>
          </a:prstGeom>
          <a:noFill/>
          <a:ln>
            <a:noFill/>
          </a:ln>
        </p:spPr>
      </p:pic>
      <p:sp>
        <p:nvSpPr>
          <p:cNvPr id="301" name="Google Shape;301;p13"/>
          <p:cNvSpPr txBox="1"/>
          <p:nvPr/>
        </p:nvSpPr>
        <p:spPr>
          <a:xfrm>
            <a:off x="302249" y="1497728"/>
            <a:ext cx="3986400" cy="3264408"/>
          </a:xfrm>
          <a:prstGeom prst="rect">
            <a:avLst/>
          </a:prstGeom>
          <a:noFill/>
          <a:ln>
            <a:noFill/>
          </a:ln>
        </p:spPr>
        <p:txBody>
          <a:bodyPr anchorCtr="0" anchor="t" bIns="91425" lIns="91425" spcFirstLastPara="1" rIns="91425" wrap="square" tIns="91425">
            <a:normAutofit/>
          </a:bodyPr>
          <a:lstStyle/>
          <a:p>
            <a:pPr indent="-323850" lvl="0"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chemeClr val="dk1"/>
                </a:solidFill>
                <a:latin typeface="Barlow Light"/>
                <a:ea typeface="Barlow Light"/>
                <a:cs typeface="Barlow Light"/>
                <a:sym typeface="Barlow Light"/>
              </a:rPr>
              <a:t>We give the computer </a:t>
            </a:r>
            <a:r>
              <a:rPr b="1" i="0" lang="en-US" sz="1500" u="none" cap="none" strike="noStrike">
                <a:solidFill>
                  <a:schemeClr val="dk1"/>
                </a:solidFill>
                <a:latin typeface="Barlow Light"/>
                <a:ea typeface="Barlow Light"/>
                <a:cs typeface="Barlow Light"/>
                <a:sym typeface="Barlow Light"/>
              </a:rPr>
              <a:t>new words</a:t>
            </a:r>
            <a:r>
              <a:rPr b="0" i="0" lang="en-US" sz="1500" u="none" cap="none" strike="noStrike">
                <a:solidFill>
                  <a:schemeClr val="dk1"/>
                </a:solidFill>
                <a:latin typeface="Barlow Light"/>
                <a:ea typeface="Barlow Light"/>
                <a:cs typeface="Barlow Light"/>
                <a:sym typeface="Barlow Light"/>
              </a:rPr>
              <a:t> that it hasn’t seen before and ask it to guess whether they are "good" or "bad."</a:t>
            </a:r>
            <a:br>
              <a:rPr b="0" i="0" lang="en-US" sz="1500" u="none" cap="none" strike="noStrike">
                <a:solidFill>
                  <a:schemeClr val="dk1"/>
                </a:solidFill>
                <a:latin typeface="Barlow Light"/>
                <a:ea typeface="Barlow Light"/>
                <a:cs typeface="Barlow Light"/>
                <a:sym typeface="Barlow Light"/>
              </a:rPr>
            </a:br>
            <a:r>
              <a:rPr b="0" i="0" lang="en-US" sz="1500" u="none" cap="none" strike="noStrike">
                <a:solidFill>
                  <a:schemeClr val="dk1"/>
                </a:solidFill>
                <a:latin typeface="Barlow Light"/>
                <a:ea typeface="Barlow Light"/>
                <a:cs typeface="Barlow Light"/>
                <a:sym typeface="Barlow Light"/>
              </a:rPr>
              <a:t>Example: If we give the setswana word </a:t>
            </a:r>
            <a:r>
              <a:rPr b="1" i="0" lang="en-US" sz="1500" u="none" cap="none" strike="noStrike">
                <a:solidFill>
                  <a:schemeClr val="dk1"/>
                </a:solidFill>
                <a:latin typeface="Barlow Light"/>
                <a:ea typeface="Barlow Light"/>
                <a:cs typeface="Barlow Light"/>
                <a:sym typeface="Barlow Light"/>
              </a:rPr>
              <a:t>"</a:t>
            </a:r>
            <a:r>
              <a:rPr b="1" lang="en-US" sz="1500">
                <a:solidFill>
                  <a:schemeClr val="dk1"/>
                </a:solidFill>
                <a:latin typeface="Barlow Light"/>
                <a:ea typeface="Barlow Light"/>
                <a:cs typeface="Barlow Light"/>
                <a:sym typeface="Barlow Light"/>
              </a:rPr>
              <a:t>lenyalo</a:t>
            </a:r>
            <a:r>
              <a:rPr b="1" i="0" lang="en-US" sz="1500" u="none" cap="none" strike="noStrike">
                <a:solidFill>
                  <a:schemeClr val="dk1"/>
                </a:solidFill>
                <a:latin typeface="Barlow Light"/>
                <a:ea typeface="Barlow Light"/>
                <a:cs typeface="Barlow Light"/>
                <a:sym typeface="Barlow Light"/>
              </a:rPr>
              <a:t>,"</a:t>
            </a:r>
            <a:r>
              <a:rPr b="0" i="0" lang="en-US" sz="1500" u="none" cap="none" strike="noStrike">
                <a:solidFill>
                  <a:schemeClr val="dk1"/>
                </a:solidFill>
                <a:latin typeface="Barlow Light"/>
                <a:ea typeface="Barlow Light"/>
                <a:cs typeface="Barlow Light"/>
                <a:sym typeface="Barlow Light"/>
              </a:rPr>
              <a:t> the computer should recognize it as "good."</a:t>
            </a:r>
            <a:endParaRPr/>
          </a:p>
          <a:p>
            <a:pPr indent="-228600" lvl="0" marL="457200" marR="0" rtl="0" algn="l">
              <a:lnSpc>
                <a:spcPct val="100000"/>
              </a:lnSpc>
              <a:spcBef>
                <a:spcPts val="600"/>
              </a:spcBef>
              <a:spcAft>
                <a:spcPts val="600"/>
              </a:spcAft>
              <a:buClr>
                <a:srgbClr val="000000"/>
              </a:buClr>
              <a:buSzPts val="1500"/>
              <a:buFont typeface="Arial"/>
              <a:buNone/>
            </a:pPr>
            <a:r>
              <a:t/>
            </a:r>
            <a:endParaRPr b="0" i="0" sz="1500" u="none" cap="none" strike="noStrike">
              <a:solidFill>
                <a:schemeClr val="dk1"/>
              </a:solidFill>
              <a:latin typeface="Barlow Light"/>
              <a:ea typeface="Barlow Light"/>
              <a:cs typeface="Barlow Light"/>
              <a:sym typeface="Barlow Light"/>
            </a:endParaRPr>
          </a:p>
        </p:txBody>
      </p:sp>
      <p:pic>
        <p:nvPicPr>
          <p:cNvPr id="302" name="Google Shape;302;p13"/>
          <p:cNvPicPr preferRelativeResize="0"/>
          <p:nvPr/>
        </p:nvPicPr>
        <p:blipFill>
          <a:blip r:embed="rId4">
            <a:alphaModFix/>
          </a:blip>
          <a:stretch>
            <a:fillRect/>
          </a:stretch>
        </p:blipFill>
        <p:spPr>
          <a:xfrm>
            <a:off x="4382200" y="1262099"/>
            <a:ext cx="4572000" cy="1653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4"/>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21212"/>
              <a:buNone/>
            </a:pPr>
            <a:r>
              <a:rPr lang="en-US" sz="3300"/>
              <a:t>Embedding Machine into Programming project</a:t>
            </a:r>
            <a:endParaRPr/>
          </a:p>
        </p:txBody>
      </p:sp>
      <p:sp>
        <p:nvSpPr>
          <p:cNvPr id="308" name="Google Shape;308;p14"/>
          <p:cNvSpPr txBox="1"/>
          <p:nvPr/>
        </p:nvSpPr>
        <p:spPr>
          <a:xfrm>
            <a:off x="459950" y="1329425"/>
            <a:ext cx="3986400" cy="3264408"/>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Arial"/>
              <a:buChar char="●"/>
            </a:pPr>
            <a:r>
              <a:rPr b="0" i="0" lang="en-US" u="none" cap="none" strike="noStrike">
                <a:solidFill>
                  <a:schemeClr val="dk1"/>
                </a:solidFill>
                <a:latin typeface="Barlow Light"/>
                <a:ea typeface="Barlow Light"/>
                <a:cs typeface="Barlow Light"/>
                <a:sym typeface="Barlow Light"/>
              </a:rPr>
              <a:t>Integrate the machine learning model into a Scratch project</a:t>
            </a:r>
            <a:endParaRPr b="0" i="0" u="none" cap="none" strike="noStrike">
              <a:solidFill>
                <a:schemeClr val="dk1"/>
              </a:solidFill>
              <a:latin typeface="Barlow Light"/>
              <a:ea typeface="Barlow Light"/>
              <a:cs typeface="Barlow Light"/>
              <a:sym typeface="Barlow Light"/>
            </a:endParaRPr>
          </a:p>
          <a:p>
            <a:pPr indent="-317500" lvl="0" marL="457200" marR="0" rtl="0" algn="l">
              <a:lnSpc>
                <a:spcPct val="100000"/>
              </a:lnSpc>
              <a:spcBef>
                <a:spcPts val="600"/>
              </a:spcBef>
              <a:spcAft>
                <a:spcPts val="0"/>
              </a:spcAft>
              <a:buClr>
                <a:schemeClr val="dk1"/>
              </a:buClr>
              <a:buSzPts val="1400"/>
              <a:buFont typeface="Barlow Light"/>
              <a:buChar char="●"/>
            </a:pPr>
            <a:r>
              <a:rPr b="1" lang="en-US">
                <a:solidFill>
                  <a:schemeClr val="dk1"/>
                </a:solidFill>
              </a:rPr>
              <a:t>Scratch</a:t>
            </a:r>
            <a:r>
              <a:rPr lang="en-US">
                <a:solidFill>
                  <a:schemeClr val="dk1"/>
                </a:solidFill>
              </a:rPr>
              <a:t> is a simple, visual programming language designed for younger learners</a:t>
            </a:r>
            <a:endParaRPr>
              <a:solidFill>
                <a:schemeClr val="dk1"/>
              </a:solidFill>
            </a:endParaRPr>
          </a:p>
          <a:p>
            <a:pPr indent="-317500" lvl="0" marL="457200" marR="0" rtl="0" algn="l">
              <a:lnSpc>
                <a:spcPct val="100000"/>
              </a:lnSpc>
              <a:spcBef>
                <a:spcPts val="600"/>
              </a:spcBef>
              <a:spcAft>
                <a:spcPts val="600"/>
              </a:spcAft>
              <a:buClr>
                <a:schemeClr val="dk1"/>
              </a:buClr>
              <a:buSzPts val="1400"/>
              <a:buChar char="●"/>
            </a:pPr>
            <a:r>
              <a:rPr lang="en-US">
                <a:solidFill>
                  <a:schemeClr val="dk1"/>
                </a:solidFill>
              </a:rPr>
              <a:t>You can teach a computer to recognize patterns (like identifying images or making predictions) using </a:t>
            </a:r>
            <a:r>
              <a:rPr b="1" lang="en-US">
                <a:solidFill>
                  <a:schemeClr val="dk1"/>
                </a:solidFill>
              </a:rPr>
              <a:t>machine learning</a:t>
            </a:r>
            <a:r>
              <a:rPr lang="en-US">
                <a:solidFill>
                  <a:schemeClr val="dk1"/>
                </a:solidFill>
              </a:rPr>
              <a:t>. Once you've trained this model, you can connect it to a </a:t>
            </a:r>
            <a:r>
              <a:rPr b="1" lang="en-US">
                <a:solidFill>
                  <a:schemeClr val="dk1"/>
                </a:solidFill>
              </a:rPr>
              <a:t>Scratch project</a:t>
            </a:r>
            <a:r>
              <a:rPr lang="en-US">
                <a:solidFill>
                  <a:schemeClr val="dk1"/>
                </a:solidFill>
              </a:rPr>
              <a:t>, </a:t>
            </a:r>
            <a:r>
              <a:rPr b="1" lang="en-US">
                <a:solidFill>
                  <a:schemeClr val="dk1"/>
                </a:solidFill>
              </a:rPr>
              <a:t>allowing students to use AI in their games or interactive stories.</a:t>
            </a:r>
            <a:endParaRPr b="1">
              <a:solidFill>
                <a:schemeClr val="dk1"/>
              </a:solidFill>
            </a:endParaRPr>
          </a:p>
        </p:txBody>
      </p:sp>
      <p:pic>
        <p:nvPicPr>
          <p:cNvPr descr="A screenshot of a computer&#10;&#10;AI-generated content may be incorrect." id="309" name="Google Shape;309;p14"/>
          <p:cNvPicPr preferRelativeResize="0"/>
          <p:nvPr/>
        </p:nvPicPr>
        <p:blipFill rotWithShape="1">
          <a:blip r:embed="rId3">
            <a:alphaModFix/>
          </a:blip>
          <a:srcRect b="0" l="21482" r="20817" t="0"/>
          <a:stretch/>
        </p:blipFill>
        <p:spPr>
          <a:xfrm>
            <a:off x="4827350" y="1329425"/>
            <a:ext cx="3986400" cy="326440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5"/>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5333"/>
              <a:buNone/>
            </a:pPr>
            <a:r>
              <a:rPr lang="en-US" sz="3000"/>
              <a:t>Embedding Machine into Programming project</a:t>
            </a:r>
            <a:endParaRPr/>
          </a:p>
        </p:txBody>
      </p:sp>
      <p:sp>
        <p:nvSpPr>
          <p:cNvPr id="315" name="Google Shape;315;p15"/>
          <p:cNvSpPr txBox="1"/>
          <p:nvPr/>
        </p:nvSpPr>
        <p:spPr>
          <a:xfrm>
            <a:off x="459950" y="1329425"/>
            <a:ext cx="3986400" cy="3264408"/>
          </a:xfrm>
          <a:prstGeom prst="rect">
            <a:avLst/>
          </a:prstGeom>
          <a:noFill/>
          <a:ln>
            <a:noFill/>
          </a:ln>
        </p:spPr>
        <p:txBody>
          <a:bodyPr anchorCtr="0" anchor="t" bIns="91425" lIns="91425" spcFirstLastPara="1" rIns="91425" wrap="square" tIns="91425">
            <a:normAutofit/>
          </a:bodyPr>
          <a:lstStyle/>
          <a:p>
            <a:pPr indent="-323850" lvl="0" marL="457200" marR="0" rtl="0" algn="l">
              <a:lnSpc>
                <a:spcPct val="100000"/>
              </a:lnSpc>
              <a:spcBef>
                <a:spcPts val="0"/>
              </a:spcBef>
              <a:spcAft>
                <a:spcPts val="600"/>
              </a:spcAft>
              <a:buClr>
                <a:srgbClr val="000000"/>
              </a:buClr>
              <a:buSzPts val="1500"/>
              <a:buFont typeface="Arial"/>
              <a:buChar char="●"/>
            </a:pPr>
            <a:r>
              <a:rPr b="0" i="0" lang="en-US" sz="1500" u="none" cap="none" strike="noStrike">
                <a:solidFill>
                  <a:schemeClr val="dk1"/>
                </a:solidFill>
                <a:latin typeface="Barlow Light"/>
                <a:ea typeface="Barlow Light"/>
                <a:cs typeface="Barlow Light"/>
                <a:sym typeface="Barlow Light"/>
              </a:rPr>
              <a:t>Integrate the machine learning model into a Scratch project</a:t>
            </a:r>
            <a:endParaRPr b="0" i="0" sz="1500" u="none" cap="none" strike="noStrike">
              <a:solidFill>
                <a:schemeClr val="dk1"/>
              </a:solidFill>
              <a:latin typeface="Barlow Light"/>
              <a:ea typeface="Barlow Light"/>
              <a:cs typeface="Barlow Light"/>
              <a:sym typeface="Barlow Light"/>
            </a:endParaRPr>
          </a:p>
        </p:txBody>
      </p:sp>
      <p:pic>
        <p:nvPicPr>
          <p:cNvPr descr="A screenshot of a computer&#10;&#10;AI-generated content may be incorrect." id="316" name="Google Shape;316;p15"/>
          <p:cNvPicPr preferRelativeResize="0"/>
          <p:nvPr/>
        </p:nvPicPr>
        <p:blipFill rotWithShape="1">
          <a:blip r:embed="rId3">
            <a:alphaModFix/>
          </a:blip>
          <a:srcRect b="20532" l="0" r="0" t="3516"/>
          <a:stretch/>
        </p:blipFill>
        <p:spPr>
          <a:xfrm>
            <a:off x="4827350" y="1329425"/>
            <a:ext cx="3986400" cy="3264408"/>
          </a:xfrm>
          <a:prstGeom prst="rect">
            <a:avLst/>
          </a:prstGeom>
          <a:noFill/>
          <a:ln>
            <a:noFill/>
          </a:ln>
        </p:spPr>
      </p:pic>
      <p:pic>
        <p:nvPicPr>
          <p:cNvPr id="317" name="Google Shape;317;p15"/>
          <p:cNvPicPr preferRelativeResize="0"/>
          <p:nvPr/>
        </p:nvPicPr>
        <p:blipFill>
          <a:blip r:embed="rId4">
            <a:alphaModFix/>
          </a:blip>
          <a:stretch>
            <a:fillRect/>
          </a:stretch>
        </p:blipFill>
        <p:spPr>
          <a:xfrm>
            <a:off x="459950" y="2526975"/>
            <a:ext cx="3011076" cy="1620275"/>
          </a:xfrm>
          <a:prstGeom prst="rect">
            <a:avLst/>
          </a:prstGeom>
          <a:noFill/>
          <a:ln>
            <a:noFill/>
          </a:ln>
        </p:spPr>
      </p:pic>
      <p:cxnSp>
        <p:nvCxnSpPr>
          <p:cNvPr id="318" name="Google Shape;318;p15"/>
          <p:cNvCxnSpPr/>
          <p:nvPr/>
        </p:nvCxnSpPr>
        <p:spPr>
          <a:xfrm>
            <a:off x="3471025" y="3337112"/>
            <a:ext cx="1308000" cy="99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3600"/>
              <a:buNone/>
            </a:pPr>
            <a:r>
              <a:rPr lang="en-US" sz="2800"/>
              <a:t>Agenda</a:t>
            </a:r>
            <a:endParaRPr/>
          </a:p>
        </p:txBody>
      </p:sp>
      <p:sp>
        <p:nvSpPr>
          <p:cNvPr id="119" name="Google Shape;119;p2"/>
          <p:cNvSpPr txBox="1"/>
          <p:nvPr>
            <p:ph idx="1" type="body"/>
          </p:nvPr>
        </p:nvSpPr>
        <p:spPr>
          <a:xfrm>
            <a:off x="311700" y="1152475"/>
            <a:ext cx="4473900" cy="3416400"/>
          </a:xfrm>
          <a:prstGeom prst="rect">
            <a:avLst/>
          </a:prstGeom>
          <a:noFill/>
          <a:ln>
            <a:noFill/>
          </a:ln>
        </p:spPr>
        <p:txBody>
          <a:bodyPr anchorCtr="0" anchor="t" bIns="91425" lIns="91425" spcFirstLastPara="1" rIns="91425" wrap="square" tIns="91425">
            <a:normAutofit fontScale="92500" lnSpcReduction="20000"/>
          </a:bodyPr>
          <a:lstStyle/>
          <a:p>
            <a:pPr indent="-316706" lvl="0" marL="457200" rtl="0" algn="l">
              <a:lnSpc>
                <a:spcPct val="90000"/>
              </a:lnSpc>
              <a:spcBef>
                <a:spcPts val="0"/>
              </a:spcBef>
              <a:spcAft>
                <a:spcPts val="0"/>
              </a:spcAft>
              <a:buSzPct val="83333"/>
              <a:buChar char="●"/>
            </a:pPr>
            <a:r>
              <a:rPr lang="en-US"/>
              <a:t>Introduction to CSEdBotswana vision</a:t>
            </a:r>
            <a:endParaRPr/>
          </a:p>
          <a:p>
            <a:pPr indent="-316706" lvl="0" marL="457200" rtl="0" algn="l">
              <a:lnSpc>
                <a:spcPct val="90000"/>
              </a:lnSpc>
              <a:spcBef>
                <a:spcPts val="600"/>
              </a:spcBef>
              <a:spcAft>
                <a:spcPts val="0"/>
              </a:spcAft>
              <a:buSzPct val="83333"/>
              <a:buChar char="●"/>
            </a:pPr>
            <a:r>
              <a:rPr lang="en-US"/>
              <a:t>What is Hour of Code and Date</a:t>
            </a:r>
            <a:endParaRPr/>
          </a:p>
          <a:p>
            <a:pPr indent="-316706" lvl="0" marL="457200" rtl="0" algn="l">
              <a:lnSpc>
                <a:spcPct val="90000"/>
              </a:lnSpc>
              <a:spcBef>
                <a:spcPts val="600"/>
              </a:spcBef>
              <a:spcAft>
                <a:spcPts val="0"/>
              </a:spcAft>
              <a:buSzPct val="83333"/>
              <a:buChar char="●"/>
            </a:pPr>
            <a:r>
              <a:rPr lang="en-US"/>
              <a:t>What is AI  and ML</a:t>
            </a:r>
            <a:endParaRPr/>
          </a:p>
          <a:p>
            <a:pPr indent="-316706" lvl="0" marL="457200" rtl="0" algn="l">
              <a:lnSpc>
                <a:spcPct val="90000"/>
              </a:lnSpc>
              <a:spcBef>
                <a:spcPts val="600"/>
              </a:spcBef>
              <a:spcAft>
                <a:spcPts val="0"/>
              </a:spcAft>
              <a:buSzPct val="83333"/>
              <a:buChar char="●"/>
            </a:pPr>
            <a:r>
              <a:rPr lang="en-US"/>
              <a:t>Use of AI in the Classroom</a:t>
            </a:r>
            <a:endParaRPr/>
          </a:p>
          <a:p>
            <a:pPr indent="-316706" lvl="0" marL="457200" rtl="0" algn="l">
              <a:lnSpc>
                <a:spcPct val="90000"/>
              </a:lnSpc>
              <a:spcBef>
                <a:spcPts val="600"/>
              </a:spcBef>
              <a:spcAft>
                <a:spcPts val="0"/>
              </a:spcAft>
              <a:buSzPct val="83333"/>
              <a:buChar char="●"/>
            </a:pPr>
            <a:r>
              <a:rPr lang="en-US"/>
              <a:t>Why should Botswana students learn about AL and ML</a:t>
            </a:r>
            <a:endParaRPr/>
          </a:p>
          <a:p>
            <a:pPr indent="-316706" lvl="0" marL="457200" rtl="0" algn="l">
              <a:lnSpc>
                <a:spcPct val="90000"/>
              </a:lnSpc>
              <a:spcBef>
                <a:spcPts val="600"/>
              </a:spcBef>
              <a:spcAft>
                <a:spcPts val="0"/>
              </a:spcAft>
              <a:buSzPct val="83333"/>
              <a:buChar char="●"/>
            </a:pPr>
            <a:r>
              <a:rPr lang="en-US"/>
              <a:t>Introduction to ML and Ai activity</a:t>
            </a:r>
            <a:endParaRPr/>
          </a:p>
          <a:p>
            <a:pPr indent="-316706" lvl="0" marL="457200" rtl="0" algn="l">
              <a:lnSpc>
                <a:spcPct val="90000"/>
              </a:lnSpc>
              <a:spcBef>
                <a:spcPts val="600"/>
              </a:spcBef>
              <a:spcAft>
                <a:spcPts val="0"/>
              </a:spcAft>
              <a:buSzPct val="83333"/>
              <a:buChar char="●"/>
            </a:pPr>
            <a:r>
              <a:rPr lang="en-US"/>
              <a:t>Questions and Answers</a:t>
            </a:r>
            <a:endParaRPr/>
          </a:p>
          <a:p>
            <a:pPr indent="-316706" lvl="0" marL="457200" rtl="0" algn="l">
              <a:lnSpc>
                <a:spcPct val="90000"/>
              </a:lnSpc>
              <a:spcBef>
                <a:spcPts val="600"/>
              </a:spcBef>
              <a:spcAft>
                <a:spcPts val="0"/>
              </a:spcAft>
              <a:buSzPct val="83333"/>
              <a:buChar char="●"/>
            </a:pPr>
            <a:r>
              <a:rPr lang="en-US"/>
              <a:t>Post Survey and Attendance Register</a:t>
            </a:r>
            <a:endParaRPr/>
          </a:p>
          <a:p>
            <a:pPr indent="-316706" lvl="0" marL="457200" rtl="0" algn="l">
              <a:lnSpc>
                <a:spcPct val="90000"/>
              </a:lnSpc>
              <a:spcBef>
                <a:spcPts val="600"/>
              </a:spcBef>
              <a:spcAft>
                <a:spcPts val="0"/>
              </a:spcAft>
              <a:buSzPct val="83333"/>
              <a:buChar char="●"/>
            </a:pPr>
            <a:r>
              <a:rPr lang="en-US"/>
              <a:t>Do you want to Open a Code Club </a:t>
            </a:r>
            <a:endParaRPr/>
          </a:p>
          <a:p>
            <a:pPr indent="-228600" lvl="0" marL="457200" rtl="0" algn="l">
              <a:lnSpc>
                <a:spcPct val="90000"/>
              </a:lnSpc>
              <a:spcBef>
                <a:spcPts val="600"/>
              </a:spcBef>
              <a:spcAft>
                <a:spcPts val="0"/>
              </a:spcAft>
              <a:buSzPct val="83333"/>
              <a:buNone/>
            </a:pPr>
            <a:r>
              <a:t/>
            </a:r>
            <a:endParaRPr/>
          </a:p>
          <a:p>
            <a:pPr indent="-228600" lvl="0" marL="457200" rtl="0" algn="l">
              <a:lnSpc>
                <a:spcPct val="90000"/>
              </a:lnSpc>
              <a:spcBef>
                <a:spcPts val="600"/>
              </a:spcBef>
              <a:spcAft>
                <a:spcPts val="0"/>
              </a:spcAft>
              <a:buSzPct val="83333"/>
              <a:buNone/>
            </a:pPr>
            <a:r>
              <a:t/>
            </a:r>
            <a:endParaRPr/>
          </a:p>
          <a:p>
            <a:pPr indent="-228600" lvl="0" marL="457200" rtl="0" algn="l">
              <a:lnSpc>
                <a:spcPct val="90000"/>
              </a:lnSpc>
              <a:spcBef>
                <a:spcPts val="600"/>
              </a:spcBef>
              <a:spcAft>
                <a:spcPts val="600"/>
              </a:spcAft>
              <a:buSzPct val="83333"/>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343406350a5_0_904"/>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SzPts val="5333"/>
              <a:buNone/>
            </a:pPr>
            <a:r>
              <a:rPr lang="en-US" sz="3000"/>
              <a:t>Embedding Machine into Programming project</a:t>
            </a:r>
            <a:endParaRPr/>
          </a:p>
        </p:txBody>
      </p:sp>
      <p:sp>
        <p:nvSpPr>
          <p:cNvPr id="324" name="Google Shape;324;g343406350a5_0_904"/>
          <p:cNvSpPr txBox="1"/>
          <p:nvPr/>
        </p:nvSpPr>
        <p:spPr>
          <a:xfrm>
            <a:off x="459950" y="1329425"/>
            <a:ext cx="3986400" cy="3264300"/>
          </a:xfrm>
          <a:prstGeom prst="rect">
            <a:avLst/>
          </a:prstGeom>
          <a:noFill/>
          <a:ln>
            <a:noFill/>
          </a:ln>
        </p:spPr>
        <p:txBody>
          <a:bodyPr anchorCtr="0" anchor="t" bIns="91425" lIns="91425" spcFirstLastPara="1" rIns="91425" wrap="square" tIns="91425">
            <a:normAutofit/>
          </a:bodyPr>
          <a:lstStyle/>
          <a:p>
            <a:pPr indent="-323850" lvl="0" marL="457200" marR="0" rtl="0" algn="l">
              <a:lnSpc>
                <a:spcPct val="100000"/>
              </a:lnSpc>
              <a:spcBef>
                <a:spcPts val="0"/>
              </a:spcBef>
              <a:spcAft>
                <a:spcPts val="0"/>
              </a:spcAft>
              <a:buClr>
                <a:srgbClr val="000000"/>
              </a:buClr>
              <a:buSzPts val="1500"/>
              <a:buFont typeface="Arial"/>
              <a:buChar char="●"/>
            </a:pPr>
            <a:r>
              <a:rPr lang="en-US" sz="1500">
                <a:solidFill>
                  <a:schemeClr val="dk1"/>
                </a:solidFill>
                <a:latin typeface="Barlow Light"/>
                <a:ea typeface="Barlow Light"/>
                <a:cs typeface="Barlow Light"/>
                <a:sym typeface="Barlow Light"/>
              </a:rPr>
              <a:t>Create 3 sprites with faces</a:t>
            </a:r>
            <a:endParaRPr sz="1500">
              <a:solidFill>
                <a:schemeClr val="dk1"/>
              </a:solidFill>
              <a:latin typeface="Barlow Light"/>
              <a:ea typeface="Barlow Light"/>
              <a:cs typeface="Barlow Light"/>
              <a:sym typeface="Barlow Light"/>
            </a:endParaRPr>
          </a:p>
          <a:p>
            <a:pPr indent="-323850" lvl="0" marL="457200" marR="0" rtl="0" algn="l">
              <a:lnSpc>
                <a:spcPct val="100000"/>
              </a:lnSpc>
              <a:spcBef>
                <a:spcPts val="600"/>
              </a:spcBef>
              <a:spcAft>
                <a:spcPts val="0"/>
              </a:spcAft>
              <a:buClr>
                <a:schemeClr val="dk1"/>
              </a:buClr>
              <a:buSzPts val="1500"/>
              <a:buFont typeface="Barlow Light"/>
              <a:buChar char="●"/>
            </a:pPr>
            <a:r>
              <a:rPr lang="en-US" sz="1500">
                <a:solidFill>
                  <a:schemeClr val="dk1"/>
                </a:solidFill>
                <a:latin typeface="Barlow Light"/>
                <a:ea typeface="Barlow Light"/>
                <a:cs typeface="Barlow Light"/>
                <a:sym typeface="Barlow Light"/>
              </a:rPr>
              <a:t>Happy</a:t>
            </a:r>
            <a:endParaRPr sz="1500">
              <a:solidFill>
                <a:schemeClr val="dk1"/>
              </a:solidFill>
              <a:latin typeface="Barlow Light"/>
              <a:ea typeface="Barlow Light"/>
              <a:cs typeface="Barlow Light"/>
              <a:sym typeface="Barlow Light"/>
            </a:endParaRPr>
          </a:p>
          <a:p>
            <a:pPr indent="-323850" lvl="0" marL="457200" marR="0" rtl="0" algn="l">
              <a:lnSpc>
                <a:spcPct val="100000"/>
              </a:lnSpc>
              <a:spcBef>
                <a:spcPts val="600"/>
              </a:spcBef>
              <a:spcAft>
                <a:spcPts val="0"/>
              </a:spcAft>
              <a:buClr>
                <a:schemeClr val="dk1"/>
              </a:buClr>
              <a:buSzPts val="1500"/>
              <a:buFont typeface="Barlow Light"/>
              <a:buChar char="●"/>
            </a:pPr>
            <a:r>
              <a:rPr lang="en-US" sz="1500">
                <a:solidFill>
                  <a:schemeClr val="dk1"/>
                </a:solidFill>
                <a:latin typeface="Barlow Light"/>
                <a:ea typeface="Barlow Light"/>
                <a:cs typeface="Barlow Light"/>
                <a:sym typeface="Barlow Light"/>
              </a:rPr>
              <a:t>Sad </a:t>
            </a:r>
            <a:endParaRPr sz="1500">
              <a:solidFill>
                <a:schemeClr val="dk1"/>
              </a:solidFill>
              <a:latin typeface="Barlow Light"/>
              <a:ea typeface="Barlow Light"/>
              <a:cs typeface="Barlow Light"/>
              <a:sym typeface="Barlow Light"/>
            </a:endParaRPr>
          </a:p>
          <a:p>
            <a:pPr indent="-323850" lvl="0" marL="457200" marR="0" rtl="0" algn="l">
              <a:lnSpc>
                <a:spcPct val="100000"/>
              </a:lnSpc>
              <a:spcBef>
                <a:spcPts val="600"/>
              </a:spcBef>
              <a:spcAft>
                <a:spcPts val="0"/>
              </a:spcAft>
              <a:buClr>
                <a:schemeClr val="dk1"/>
              </a:buClr>
              <a:buSzPts val="1500"/>
              <a:buFont typeface="Barlow Light"/>
              <a:buChar char="●"/>
            </a:pPr>
            <a:r>
              <a:rPr lang="en-US" sz="1500">
                <a:solidFill>
                  <a:schemeClr val="dk1"/>
                </a:solidFill>
                <a:latin typeface="Barlow Light"/>
                <a:ea typeface="Barlow Light"/>
                <a:cs typeface="Barlow Light"/>
                <a:sym typeface="Barlow Light"/>
              </a:rPr>
              <a:t>Neutral</a:t>
            </a:r>
            <a:endParaRPr sz="1500">
              <a:solidFill>
                <a:schemeClr val="dk1"/>
              </a:solidFill>
              <a:latin typeface="Barlow Light"/>
              <a:ea typeface="Barlow Light"/>
              <a:cs typeface="Barlow Light"/>
              <a:sym typeface="Barlow Light"/>
            </a:endParaRPr>
          </a:p>
          <a:p>
            <a:pPr indent="-323850" lvl="0" marL="457200" marR="0" rtl="0" algn="l">
              <a:lnSpc>
                <a:spcPct val="100000"/>
              </a:lnSpc>
              <a:spcBef>
                <a:spcPts val="600"/>
              </a:spcBef>
              <a:spcAft>
                <a:spcPts val="0"/>
              </a:spcAft>
              <a:buClr>
                <a:schemeClr val="dk1"/>
              </a:buClr>
              <a:buSzPts val="1500"/>
              <a:buFont typeface="Barlow Light"/>
              <a:buChar char="●"/>
            </a:pPr>
            <a:r>
              <a:rPr lang="en-US" sz="1500">
                <a:solidFill>
                  <a:schemeClr val="dk1"/>
                </a:solidFill>
                <a:latin typeface="Barlow Light"/>
                <a:ea typeface="Barlow Light"/>
                <a:cs typeface="Barlow Light"/>
                <a:sym typeface="Barlow Light"/>
              </a:rPr>
              <a:t>You can </a:t>
            </a:r>
            <a:r>
              <a:rPr lang="en-US" sz="1500">
                <a:solidFill>
                  <a:schemeClr val="dk1"/>
                </a:solidFill>
                <a:latin typeface="Barlow Light"/>
                <a:ea typeface="Barlow Light"/>
                <a:cs typeface="Barlow Light"/>
                <a:sym typeface="Barlow Light"/>
              </a:rPr>
              <a:t>draw</a:t>
            </a:r>
            <a:r>
              <a:rPr lang="en-US" sz="1500">
                <a:solidFill>
                  <a:schemeClr val="dk1"/>
                </a:solidFill>
                <a:latin typeface="Barlow Light"/>
                <a:ea typeface="Barlow Light"/>
                <a:cs typeface="Barlow Light"/>
                <a:sym typeface="Barlow Light"/>
              </a:rPr>
              <a:t> 3 costumes </a:t>
            </a:r>
            <a:endParaRPr sz="1500">
              <a:solidFill>
                <a:schemeClr val="dk1"/>
              </a:solidFill>
              <a:latin typeface="Barlow Light"/>
              <a:ea typeface="Barlow Light"/>
              <a:cs typeface="Barlow Light"/>
              <a:sym typeface="Barlow Light"/>
            </a:endParaRPr>
          </a:p>
          <a:p>
            <a:pPr indent="-323850" lvl="0" marL="457200" marR="0" rtl="0" algn="l">
              <a:lnSpc>
                <a:spcPct val="100000"/>
              </a:lnSpc>
              <a:spcBef>
                <a:spcPts val="600"/>
              </a:spcBef>
              <a:spcAft>
                <a:spcPts val="0"/>
              </a:spcAft>
              <a:buClr>
                <a:schemeClr val="dk1"/>
              </a:buClr>
              <a:buSzPts val="1500"/>
              <a:buFont typeface="Barlow Light"/>
              <a:buChar char="●"/>
            </a:pPr>
            <a:r>
              <a:rPr lang="en-US" sz="1500">
                <a:solidFill>
                  <a:schemeClr val="dk1"/>
                </a:solidFill>
                <a:latin typeface="Barlow Light"/>
                <a:ea typeface="Barlow Light"/>
                <a:cs typeface="Barlow Light"/>
                <a:sym typeface="Barlow Light"/>
              </a:rPr>
              <a:t>(sad, happy neutral)</a:t>
            </a:r>
            <a:endParaRPr sz="1500">
              <a:solidFill>
                <a:schemeClr val="dk1"/>
              </a:solidFill>
              <a:latin typeface="Barlow Light"/>
              <a:ea typeface="Barlow Light"/>
              <a:cs typeface="Barlow Light"/>
              <a:sym typeface="Barlow Light"/>
            </a:endParaRPr>
          </a:p>
          <a:p>
            <a:pPr indent="0" lvl="0" marL="457200" marR="0" rtl="0" algn="l">
              <a:lnSpc>
                <a:spcPct val="100000"/>
              </a:lnSpc>
              <a:spcBef>
                <a:spcPts val="600"/>
              </a:spcBef>
              <a:spcAft>
                <a:spcPts val="600"/>
              </a:spcAft>
              <a:buNone/>
            </a:pPr>
            <a:r>
              <a:t/>
            </a:r>
            <a:endParaRPr sz="1500">
              <a:solidFill>
                <a:schemeClr val="dk1"/>
              </a:solidFill>
              <a:latin typeface="Barlow Light"/>
              <a:ea typeface="Barlow Light"/>
              <a:cs typeface="Barlow Light"/>
              <a:sym typeface="Barlow Light"/>
            </a:endParaRPr>
          </a:p>
        </p:txBody>
      </p:sp>
      <p:cxnSp>
        <p:nvCxnSpPr>
          <p:cNvPr id="325" name="Google Shape;325;g343406350a5_0_904"/>
          <p:cNvCxnSpPr/>
          <p:nvPr/>
        </p:nvCxnSpPr>
        <p:spPr>
          <a:xfrm>
            <a:off x="3471025" y="3337112"/>
            <a:ext cx="1308000" cy="9900"/>
          </a:xfrm>
          <a:prstGeom prst="straightConnector1">
            <a:avLst/>
          </a:prstGeom>
          <a:noFill/>
          <a:ln cap="flat" cmpd="sng" w="9525">
            <a:solidFill>
              <a:schemeClr val="dk1"/>
            </a:solidFill>
            <a:prstDash val="solid"/>
            <a:round/>
            <a:headEnd len="med" w="med" type="none"/>
            <a:tailEnd len="med" w="med" type="triangle"/>
          </a:ln>
        </p:spPr>
      </p:cxnSp>
      <p:pic>
        <p:nvPicPr>
          <p:cNvPr id="326" name="Google Shape;326;g343406350a5_0_904"/>
          <p:cNvPicPr preferRelativeResize="0"/>
          <p:nvPr/>
        </p:nvPicPr>
        <p:blipFill>
          <a:blip r:embed="rId3">
            <a:alphaModFix/>
          </a:blip>
          <a:stretch>
            <a:fillRect/>
          </a:stretch>
        </p:blipFill>
        <p:spPr>
          <a:xfrm>
            <a:off x="3401075" y="1099350"/>
            <a:ext cx="3890949" cy="294480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6"/>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21212"/>
              <a:buNone/>
            </a:pPr>
            <a:r>
              <a:rPr lang="en-US" sz="3300"/>
              <a:t>Embedding Machine into Programming project</a:t>
            </a:r>
            <a:endParaRPr/>
          </a:p>
        </p:txBody>
      </p:sp>
      <p:pic>
        <p:nvPicPr>
          <p:cNvPr id="332" name="Google Shape;332;p16"/>
          <p:cNvPicPr preferRelativeResize="0"/>
          <p:nvPr/>
        </p:nvPicPr>
        <p:blipFill rotWithShape="1">
          <a:blip r:embed="rId3">
            <a:alphaModFix/>
          </a:blip>
          <a:srcRect b="0" l="0" r="0" t="0"/>
          <a:stretch/>
        </p:blipFill>
        <p:spPr>
          <a:xfrm>
            <a:off x="2969550" y="1138925"/>
            <a:ext cx="5993624" cy="3264401"/>
          </a:xfrm>
          <a:prstGeom prst="rect">
            <a:avLst/>
          </a:prstGeom>
          <a:solidFill>
            <a:srgbClr val="FFFFFF"/>
          </a:solidFill>
          <a:ln>
            <a:noFill/>
          </a:ln>
        </p:spPr>
      </p:pic>
      <p:pic>
        <p:nvPicPr>
          <p:cNvPr id="333" name="Google Shape;333;p16"/>
          <p:cNvPicPr preferRelativeResize="0"/>
          <p:nvPr/>
        </p:nvPicPr>
        <p:blipFill>
          <a:blip r:embed="rId4">
            <a:alphaModFix/>
          </a:blip>
          <a:stretch>
            <a:fillRect/>
          </a:stretch>
        </p:blipFill>
        <p:spPr>
          <a:xfrm>
            <a:off x="180425" y="1954325"/>
            <a:ext cx="1857542" cy="2131496"/>
          </a:xfrm>
          <a:prstGeom prst="rect">
            <a:avLst/>
          </a:prstGeom>
          <a:solidFill>
            <a:srgbClr val="FFFFFF"/>
          </a:solidFill>
          <a:ln>
            <a:noFill/>
          </a:ln>
        </p:spPr>
      </p:pic>
      <p:cxnSp>
        <p:nvCxnSpPr>
          <p:cNvPr id="334" name="Google Shape;334;p16"/>
          <p:cNvCxnSpPr>
            <a:stCxn id="333" idx="3"/>
          </p:cNvCxnSpPr>
          <p:nvPr/>
        </p:nvCxnSpPr>
        <p:spPr>
          <a:xfrm>
            <a:off x="2037967" y="3020073"/>
            <a:ext cx="866100" cy="5400"/>
          </a:xfrm>
          <a:prstGeom prst="straightConnector1">
            <a:avLst/>
          </a:prstGeom>
          <a:noFill/>
          <a:ln cap="flat" cmpd="sng" w="9525">
            <a:solidFill>
              <a:schemeClr val="dk1"/>
            </a:solidFill>
            <a:prstDash val="solid"/>
            <a:round/>
            <a:headEnd len="med" w="med" type="none"/>
            <a:tailEnd len="med" w="med" type="triangle"/>
          </a:ln>
        </p:spPr>
      </p:cxnSp>
      <p:sp>
        <p:nvSpPr>
          <p:cNvPr id="335" name="Google Shape;335;p16"/>
          <p:cNvSpPr txBox="1"/>
          <p:nvPr/>
        </p:nvSpPr>
        <p:spPr>
          <a:xfrm>
            <a:off x="93375" y="1315775"/>
            <a:ext cx="496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lt2"/>
                </a:solidFill>
              </a:rPr>
              <a:t>You can also upload image</a:t>
            </a:r>
            <a:endParaRPr sz="1800">
              <a:solidFill>
                <a:schemeClr val="lt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7"/>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21212"/>
              <a:buNone/>
            </a:pPr>
            <a:r>
              <a:rPr lang="en-US" sz="3300"/>
              <a:t>Embedding Machine into Programming project</a:t>
            </a:r>
            <a:endParaRPr/>
          </a:p>
        </p:txBody>
      </p:sp>
      <p:sp>
        <p:nvSpPr>
          <p:cNvPr id="341" name="Google Shape;341;p17"/>
          <p:cNvSpPr txBox="1"/>
          <p:nvPr/>
        </p:nvSpPr>
        <p:spPr>
          <a:xfrm>
            <a:off x="459950" y="1329425"/>
            <a:ext cx="1671300" cy="3264300"/>
          </a:xfrm>
          <a:prstGeom prst="rect">
            <a:avLst/>
          </a:prstGeom>
          <a:noFill/>
          <a:ln>
            <a:noFill/>
          </a:ln>
        </p:spPr>
        <p:txBody>
          <a:bodyPr anchorCtr="0" anchor="t" bIns="91425" lIns="91425" spcFirstLastPara="1" rIns="91425" wrap="square" tIns="91425">
            <a:normAutofit/>
          </a:bodyPr>
          <a:lstStyle/>
          <a:p>
            <a:pPr indent="-323850" lvl="0" marL="457200" marR="0" rtl="0" algn="l">
              <a:lnSpc>
                <a:spcPct val="100000"/>
              </a:lnSpc>
              <a:spcBef>
                <a:spcPts val="0"/>
              </a:spcBef>
              <a:spcAft>
                <a:spcPts val="600"/>
              </a:spcAft>
              <a:buClr>
                <a:srgbClr val="000000"/>
              </a:buClr>
              <a:buSzPts val="1500"/>
              <a:buFont typeface="Arial"/>
              <a:buChar char="●"/>
            </a:pPr>
            <a:r>
              <a:rPr b="0" i="0" lang="en-US" sz="1500" u="none" cap="none" strike="noStrike">
                <a:solidFill>
                  <a:schemeClr val="dk1"/>
                </a:solidFill>
                <a:latin typeface="Barlow Light"/>
                <a:ea typeface="Barlow Light"/>
                <a:cs typeface="Barlow Light"/>
                <a:sym typeface="Barlow Light"/>
              </a:rPr>
              <a:t>Integrate the machine learning model into a Scratch project</a:t>
            </a:r>
            <a:endParaRPr b="0" i="0" sz="1500" u="none" cap="none" strike="noStrike">
              <a:solidFill>
                <a:schemeClr val="dk1"/>
              </a:solidFill>
              <a:latin typeface="Barlow Light"/>
              <a:ea typeface="Barlow Light"/>
              <a:cs typeface="Barlow Light"/>
              <a:sym typeface="Barlow Light"/>
            </a:endParaRPr>
          </a:p>
        </p:txBody>
      </p:sp>
      <p:pic>
        <p:nvPicPr>
          <p:cNvPr id="342" name="Google Shape;342;p17"/>
          <p:cNvPicPr preferRelativeResize="0"/>
          <p:nvPr/>
        </p:nvPicPr>
        <p:blipFill rotWithShape="1">
          <a:blip r:embed="rId3">
            <a:alphaModFix/>
          </a:blip>
          <a:srcRect b="0" l="0" r="0" t="0"/>
          <a:stretch/>
        </p:blipFill>
        <p:spPr>
          <a:xfrm>
            <a:off x="2157250" y="1322924"/>
            <a:ext cx="5212524" cy="24976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8"/>
          <p:cNvSpPr txBox="1"/>
          <p:nvPr>
            <p:ph type="title"/>
          </p:nvPr>
        </p:nvSpPr>
        <p:spPr>
          <a:xfrm>
            <a:off x="459950" y="300125"/>
            <a:ext cx="8353800" cy="838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en-US" sz="3300"/>
              <a:t>Understanding AI and Ethics</a:t>
            </a:r>
            <a:endParaRPr/>
          </a:p>
        </p:txBody>
      </p:sp>
      <p:sp>
        <p:nvSpPr>
          <p:cNvPr id="348" name="Google Shape;348;p18"/>
          <p:cNvSpPr txBox="1"/>
          <p:nvPr/>
        </p:nvSpPr>
        <p:spPr>
          <a:xfrm>
            <a:off x="459950" y="1329425"/>
            <a:ext cx="8617500" cy="3814200"/>
          </a:xfrm>
          <a:prstGeom prst="rect">
            <a:avLst/>
          </a:prstGeom>
          <a:noFill/>
          <a:ln>
            <a:noFill/>
          </a:ln>
        </p:spPr>
        <p:txBody>
          <a:bodyPr anchorCtr="0" anchor="t" bIns="91425" lIns="91425" spcFirstLastPara="1" rIns="91425" wrap="square" tIns="91425">
            <a:normAutofit lnSpcReduction="10000"/>
          </a:bodyPr>
          <a:lstStyle/>
          <a:p>
            <a:pPr indent="-228600" lvl="0" marL="457200" rtl="0" algn="l">
              <a:spcBef>
                <a:spcPts val="0"/>
              </a:spcBef>
              <a:spcAft>
                <a:spcPts val="0"/>
              </a:spcAft>
              <a:buNone/>
            </a:pPr>
            <a:r>
              <a:rPr b="1" lang="en-US" sz="2000">
                <a:solidFill>
                  <a:schemeClr val="dk1"/>
                </a:solidFill>
              </a:rPr>
              <a:t>Bias</a:t>
            </a:r>
            <a:r>
              <a:rPr lang="en-US" sz="2000">
                <a:solidFill>
                  <a:schemeClr val="dk1"/>
                </a:solidFill>
              </a:rPr>
              <a:t>: AI can be unfair if trained on biased data.</a:t>
            </a:r>
            <a:endParaRPr sz="2000">
              <a:solidFill>
                <a:schemeClr val="dk1"/>
              </a:solidFill>
            </a:endParaRPr>
          </a:p>
          <a:p>
            <a:pPr indent="-228600" lvl="0" marL="457200" rtl="0" algn="l">
              <a:spcBef>
                <a:spcPts val="600"/>
              </a:spcBef>
              <a:spcAft>
                <a:spcPts val="0"/>
              </a:spcAft>
              <a:buNone/>
            </a:pPr>
            <a:r>
              <a:t/>
            </a:r>
            <a:endParaRPr sz="2000">
              <a:solidFill>
                <a:schemeClr val="dk1"/>
              </a:solidFill>
            </a:endParaRPr>
          </a:p>
          <a:p>
            <a:pPr indent="-228600" lvl="0" marL="457200" rtl="0" algn="l">
              <a:spcBef>
                <a:spcPts val="600"/>
              </a:spcBef>
              <a:spcAft>
                <a:spcPts val="0"/>
              </a:spcAft>
              <a:buNone/>
            </a:pPr>
            <a:r>
              <a:rPr b="1" lang="en-US" sz="2000">
                <a:solidFill>
                  <a:schemeClr val="dk1"/>
                </a:solidFill>
              </a:rPr>
              <a:t>Error</a:t>
            </a:r>
            <a:r>
              <a:rPr lang="en-US" sz="2000">
                <a:solidFill>
                  <a:schemeClr val="dk1"/>
                </a:solidFill>
              </a:rPr>
              <a:t>: AI can make mistakes</a:t>
            </a:r>
            <a:br>
              <a:rPr lang="en-US" sz="2000">
                <a:solidFill>
                  <a:schemeClr val="dk1"/>
                </a:solidFill>
              </a:rPr>
            </a:br>
            <a:endParaRPr sz="2000">
              <a:solidFill>
                <a:schemeClr val="dk1"/>
              </a:solidFill>
            </a:endParaRPr>
          </a:p>
          <a:p>
            <a:pPr indent="-228600" lvl="0" marL="457200" rtl="0" algn="l">
              <a:spcBef>
                <a:spcPts val="600"/>
              </a:spcBef>
              <a:spcAft>
                <a:spcPts val="0"/>
              </a:spcAft>
              <a:buNone/>
            </a:pPr>
            <a:r>
              <a:rPr b="1" lang="en-US" sz="2000">
                <a:solidFill>
                  <a:schemeClr val="dk1"/>
                </a:solidFill>
              </a:rPr>
              <a:t>Privacy</a:t>
            </a:r>
            <a:r>
              <a:rPr lang="en-US" sz="2000">
                <a:solidFill>
                  <a:schemeClr val="dk1"/>
                </a:solidFill>
              </a:rPr>
              <a:t>: AI uses personal data, raising privacy concerns.</a:t>
            </a:r>
            <a:br>
              <a:rPr lang="en-US" sz="2000">
                <a:solidFill>
                  <a:schemeClr val="dk1"/>
                </a:solidFill>
              </a:rPr>
            </a:br>
            <a:endParaRPr sz="2000">
              <a:solidFill>
                <a:schemeClr val="dk1"/>
              </a:solidFill>
            </a:endParaRPr>
          </a:p>
          <a:p>
            <a:pPr indent="-228600" lvl="0" marL="457200" rtl="0" algn="l">
              <a:spcBef>
                <a:spcPts val="600"/>
              </a:spcBef>
              <a:spcAft>
                <a:spcPts val="0"/>
              </a:spcAft>
              <a:buNone/>
            </a:pPr>
            <a:r>
              <a:rPr b="1" lang="en-US" sz="2000">
                <a:solidFill>
                  <a:schemeClr val="dk1"/>
                </a:solidFill>
              </a:rPr>
              <a:t>Accountability</a:t>
            </a:r>
            <a:r>
              <a:rPr lang="en-US" sz="2000">
                <a:solidFill>
                  <a:schemeClr val="dk1"/>
                </a:solidFill>
              </a:rPr>
              <a:t>: Clear responsibility is needed when AI makes mistakes.</a:t>
            </a:r>
            <a:br>
              <a:rPr lang="en-US" sz="2000">
                <a:solidFill>
                  <a:schemeClr val="dk1"/>
                </a:solidFill>
              </a:rPr>
            </a:br>
            <a:endParaRPr sz="2000">
              <a:solidFill>
                <a:schemeClr val="dk1"/>
              </a:solidFill>
            </a:endParaRPr>
          </a:p>
          <a:p>
            <a:pPr indent="-228600" lvl="0" marL="457200" rtl="0" algn="l">
              <a:spcBef>
                <a:spcPts val="600"/>
              </a:spcBef>
              <a:spcAft>
                <a:spcPts val="0"/>
              </a:spcAft>
              <a:buNone/>
            </a:pPr>
            <a:r>
              <a:rPr b="1" lang="en-US" sz="2000">
                <a:solidFill>
                  <a:schemeClr val="dk1"/>
                </a:solidFill>
              </a:rPr>
              <a:t>Transparency</a:t>
            </a:r>
            <a:r>
              <a:rPr lang="en-US" sz="2000">
                <a:solidFill>
                  <a:schemeClr val="dk1"/>
                </a:solidFill>
              </a:rPr>
              <a:t>: AI decisions should be understandable.</a:t>
            </a:r>
            <a:br>
              <a:rPr lang="en-US" sz="2000">
                <a:solidFill>
                  <a:schemeClr val="dk1"/>
                </a:solidFill>
              </a:rPr>
            </a:br>
            <a:endParaRPr sz="2000">
              <a:solidFill>
                <a:schemeClr val="dk1"/>
              </a:solidFill>
            </a:endParaRPr>
          </a:p>
          <a:p>
            <a:pPr indent="-228600" lvl="0" marL="457200" rtl="0" algn="l">
              <a:spcBef>
                <a:spcPts val="600"/>
              </a:spcBef>
              <a:spcAft>
                <a:spcPts val="600"/>
              </a:spcAft>
              <a:buNone/>
            </a:pPr>
            <a:r>
              <a:rPr b="1" lang="en-US" sz="2000">
                <a:solidFill>
                  <a:schemeClr val="dk1"/>
                </a:solidFill>
              </a:rPr>
              <a:t>Impact</a:t>
            </a:r>
            <a:r>
              <a:rPr lang="en-US" sz="2000">
                <a:solidFill>
                  <a:schemeClr val="dk1"/>
                </a:solidFill>
              </a:rPr>
              <a:t>: AI could affect jobs and society, requiring careful planning.</a:t>
            </a:r>
            <a:endParaRPr sz="20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9"/>
          <p:cNvSpPr txBox="1"/>
          <p:nvPr>
            <p:ph type="title"/>
          </p:nvPr>
        </p:nvSpPr>
        <p:spPr>
          <a:xfrm>
            <a:off x="697350" y="3087700"/>
            <a:ext cx="7749300" cy="860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sz="3600"/>
              <a:t>Questions and Answers</a:t>
            </a:r>
            <a:endParaRPr/>
          </a:p>
        </p:txBody>
      </p:sp>
      <p:sp>
        <p:nvSpPr>
          <p:cNvPr id="354" name="Google Shape;354;p19"/>
          <p:cNvSpPr txBox="1"/>
          <p:nvPr>
            <p:ph idx="2" type="title"/>
          </p:nvPr>
        </p:nvSpPr>
        <p:spPr>
          <a:xfrm>
            <a:off x="3278250" y="1194450"/>
            <a:ext cx="2587500" cy="1845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800"/>
              <a:buNone/>
            </a:pPr>
            <a:r>
              <a:rPr lang="en-US"/>
              <a:t>05</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343406350a5_1_0"/>
          <p:cNvSpPr txBox="1"/>
          <p:nvPr>
            <p:ph type="title"/>
          </p:nvPr>
        </p:nvSpPr>
        <p:spPr>
          <a:xfrm>
            <a:off x="815150" y="2045375"/>
            <a:ext cx="7749300" cy="860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sz="3600"/>
              <a:t>Additional Materials</a:t>
            </a:r>
            <a:endParaRPr/>
          </a:p>
        </p:txBody>
      </p:sp>
      <p:sp>
        <p:nvSpPr>
          <p:cNvPr id="360" name="Google Shape;360;g343406350a5_1_0"/>
          <p:cNvSpPr txBox="1"/>
          <p:nvPr>
            <p:ph idx="2" type="title"/>
          </p:nvPr>
        </p:nvSpPr>
        <p:spPr>
          <a:xfrm>
            <a:off x="3278250" y="199775"/>
            <a:ext cx="2587500" cy="1845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800"/>
              <a:buNone/>
            </a:pPr>
            <a:r>
              <a:rPr lang="en-US"/>
              <a:t>06</a:t>
            </a:r>
            <a:endParaRPr/>
          </a:p>
        </p:txBody>
      </p:sp>
      <p:sp>
        <p:nvSpPr>
          <p:cNvPr id="361" name="Google Shape;361;g343406350a5_1_0"/>
          <p:cNvSpPr txBox="1"/>
          <p:nvPr/>
        </p:nvSpPr>
        <p:spPr>
          <a:xfrm>
            <a:off x="128700" y="3546775"/>
            <a:ext cx="8886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The Raspberry Pi / Google DeepMind one is called: https://experience-ai.org/en/</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The CSTA / US one is called: https://www.teachai.org/</a:t>
            </a:r>
            <a:endParaRPr sz="18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0"/>
          <p:cNvSpPr txBox="1"/>
          <p:nvPr>
            <p:ph type="title"/>
          </p:nvPr>
        </p:nvSpPr>
        <p:spPr>
          <a:xfrm>
            <a:off x="697350" y="3087700"/>
            <a:ext cx="7749300" cy="860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sz="3600"/>
              <a:t>Post Survey</a:t>
            </a:r>
            <a:endParaRPr/>
          </a:p>
        </p:txBody>
      </p:sp>
      <p:sp>
        <p:nvSpPr>
          <p:cNvPr id="367" name="Google Shape;367;p20"/>
          <p:cNvSpPr txBox="1"/>
          <p:nvPr>
            <p:ph idx="2" type="title"/>
          </p:nvPr>
        </p:nvSpPr>
        <p:spPr>
          <a:xfrm>
            <a:off x="3278250" y="1194450"/>
            <a:ext cx="2587500" cy="1845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800"/>
              <a:buNone/>
            </a:pPr>
            <a:r>
              <a:rPr lang="en-US"/>
              <a:t>07</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1"/>
          <p:cNvSpPr txBox="1"/>
          <p:nvPr>
            <p:ph type="title"/>
          </p:nvPr>
        </p:nvSpPr>
        <p:spPr>
          <a:xfrm>
            <a:off x="697350" y="3087700"/>
            <a:ext cx="7749300" cy="860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sz="3600"/>
              <a:t>Code Club Registrations</a:t>
            </a:r>
            <a:endParaRPr/>
          </a:p>
        </p:txBody>
      </p:sp>
      <p:sp>
        <p:nvSpPr>
          <p:cNvPr id="373" name="Google Shape;373;p21"/>
          <p:cNvSpPr txBox="1"/>
          <p:nvPr>
            <p:ph idx="2" type="title"/>
          </p:nvPr>
        </p:nvSpPr>
        <p:spPr>
          <a:xfrm>
            <a:off x="3278250" y="1194450"/>
            <a:ext cx="2587500" cy="1845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800"/>
              <a:buNone/>
            </a:pPr>
            <a:r>
              <a:rPr lang="en-US"/>
              <a:t>08</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descr="Datei:Microphone mute button.jpg – Wikipedia" id="124" name="Google Shape;124;g343406350a5_0_322"/>
          <p:cNvPicPr preferRelativeResize="0"/>
          <p:nvPr/>
        </p:nvPicPr>
        <p:blipFill>
          <a:blip r:embed="rId3">
            <a:alphaModFix/>
          </a:blip>
          <a:stretch>
            <a:fillRect/>
          </a:stretch>
        </p:blipFill>
        <p:spPr>
          <a:xfrm>
            <a:off x="1291775" y="2278063"/>
            <a:ext cx="2143125" cy="2019300"/>
          </a:xfrm>
          <a:prstGeom prst="rect">
            <a:avLst/>
          </a:prstGeom>
          <a:noFill/>
          <a:ln>
            <a:noFill/>
          </a:ln>
        </p:spPr>
      </p:pic>
      <p:sp>
        <p:nvSpPr>
          <p:cNvPr id="125" name="Google Shape;125;g343406350a5_0_322"/>
          <p:cNvSpPr txBox="1"/>
          <p:nvPr/>
        </p:nvSpPr>
        <p:spPr>
          <a:xfrm>
            <a:off x="900650" y="727025"/>
            <a:ext cx="2810400" cy="106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chemeClr val="dk2"/>
                </a:solidFill>
              </a:rPr>
              <a:t>Please mute your microphone unless we ask you to speak</a:t>
            </a:r>
            <a:endParaRPr sz="1800">
              <a:solidFill>
                <a:schemeClr val="dk2"/>
              </a:solidFill>
            </a:endParaRPr>
          </a:p>
          <a:p>
            <a:pPr indent="0" lvl="0" marL="0" rtl="0" algn="ctr">
              <a:spcBef>
                <a:spcPts val="0"/>
              </a:spcBef>
              <a:spcAft>
                <a:spcPts val="0"/>
              </a:spcAft>
              <a:buNone/>
            </a:pPr>
            <a:r>
              <a:t/>
            </a:r>
            <a:endParaRPr sz="1800">
              <a:solidFill>
                <a:schemeClr val="dk2"/>
              </a:solidFill>
            </a:endParaRPr>
          </a:p>
        </p:txBody>
      </p:sp>
      <p:pic>
        <p:nvPicPr>
          <p:cNvPr descr="Video Conference Free Stock Photo - Public Domain Pictures" id="126" name="Google Shape;126;g343406350a5_0_322"/>
          <p:cNvPicPr preferRelativeResize="0"/>
          <p:nvPr/>
        </p:nvPicPr>
        <p:blipFill>
          <a:blip r:embed="rId4">
            <a:alphaModFix/>
          </a:blip>
          <a:stretch>
            <a:fillRect/>
          </a:stretch>
        </p:blipFill>
        <p:spPr>
          <a:xfrm>
            <a:off x="5360525" y="1606050"/>
            <a:ext cx="2994375" cy="2994375"/>
          </a:xfrm>
          <a:prstGeom prst="rect">
            <a:avLst/>
          </a:prstGeom>
          <a:noFill/>
          <a:ln>
            <a:noFill/>
          </a:ln>
        </p:spPr>
      </p:pic>
      <p:sp>
        <p:nvSpPr>
          <p:cNvPr id="127" name="Google Shape;127;g343406350a5_0_322"/>
          <p:cNvSpPr txBox="1"/>
          <p:nvPr/>
        </p:nvSpPr>
        <p:spPr>
          <a:xfrm>
            <a:off x="5360525" y="770925"/>
            <a:ext cx="2810400" cy="106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chemeClr val="dk2"/>
                </a:solidFill>
              </a:rPr>
              <a:t>Please turn on your camera if you are comfortable. </a:t>
            </a:r>
            <a:endParaRPr sz="1800">
              <a:solidFill>
                <a:schemeClr val="dk2"/>
              </a:solidFill>
            </a:endParaRPr>
          </a:p>
          <a:p>
            <a:pPr indent="0" lvl="0" marL="0" rtl="0" algn="ctr">
              <a:spcBef>
                <a:spcPts val="0"/>
              </a:spcBef>
              <a:spcAft>
                <a:spcPts val="0"/>
              </a:spcAft>
              <a:buNone/>
            </a:pPr>
            <a:r>
              <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43406350a5_0_329"/>
          <p:cNvSpPr txBox="1"/>
          <p:nvPr>
            <p:ph type="title"/>
          </p:nvPr>
        </p:nvSpPr>
        <p:spPr>
          <a:xfrm>
            <a:off x="580425" y="4983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Over to you! </a:t>
            </a:r>
            <a:endParaRPr/>
          </a:p>
        </p:txBody>
      </p:sp>
      <p:sp>
        <p:nvSpPr>
          <p:cNvPr id="133" name="Google Shape;133;g343406350a5_0_329"/>
          <p:cNvSpPr txBox="1"/>
          <p:nvPr/>
        </p:nvSpPr>
        <p:spPr>
          <a:xfrm>
            <a:off x="651450" y="1271763"/>
            <a:ext cx="7841100" cy="12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100">
                <a:solidFill>
                  <a:schemeClr val="dk2"/>
                </a:solidFill>
              </a:rPr>
              <a:t>Please type into the chat and tell us who you are and which school you are from. Are you joining from a computer or a phone? </a:t>
            </a:r>
            <a:endParaRPr sz="3100">
              <a:solidFill>
                <a:schemeClr val="dk2"/>
              </a:solidFill>
            </a:endParaRPr>
          </a:p>
        </p:txBody>
      </p:sp>
      <p:pic>
        <p:nvPicPr>
          <p:cNvPr descr="a cat wearing a blue shirt is sitting on a laptop computer (Provided by Tenor)" id="134" name="Google Shape;134;g343406350a5_0_329"/>
          <p:cNvPicPr preferRelativeResize="0"/>
          <p:nvPr/>
        </p:nvPicPr>
        <p:blipFill>
          <a:blip r:embed="rId3">
            <a:alphaModFix/>
          </a:blip>
          <a:stretch>
            <a:fillRect/>
          </a:stretch>
        </p:blipFill>
        <p:spPr>
          <a:xfrm>
            <a:off x="3751625" y="3017050"/>
            <a:ext cx="1640750" cy="1640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
          <p:cNvSpPr txBox="1"/>
          <p:nvPr>
            <p:ph type="title"/>
          </p:nvPr>
        </p:nvSpPr>
        <p:spPr>
          <a:xfrm>
            <a:off x="697350" y="3071825"/>
            <a:ext cx="7749300" cy="876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CSEdBotswana</a:t>
            </a:r>
            <a:endParaRPr/>
          </a:p>
        </p:txBody>
      </p:sp>
      <p:sp>
        <p:nvSpPr>
          <p:cNvPr id="140" name="Google Shape;140;p3"/>
          <p:cNvSpPr txBox="1"/>
          <p:nvPr>
            <p:ph idx="2" type="title"/>
          </p:nvPr>
        </p:nvSpPr>
        <p:spPr>
          <a:xfrm>
            <a:off x="3278250" y="1194450"/>
            <a:ext cx="2587500" cy="1829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800"/>
              <a:buNone/>
            </a:pPr>
            <a:r>
              <a:rPr lang="en-US"/>
              <a:t>01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4"/>
          <p:cNvSpPr txBox="1"/>
          <p:nvPr>
            <p:ph type="title"/>
          </p:nvPr>
        </p:nvSpPr>
        <p:spPr>
          <a:xfrm>
            <a:off x="2852630" y="0"/>
            <a:ext cx="3271996" cy="3091492"/>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br>
              <a:rPr b="0" i="0" lang="en-US">
                <a:solidFill>
                  <a:srgbClr val="000000"/>
                </a:solidFill>
                <a:latin typeface="Arial"/>
                <a:ea typeface="Arial"/>
                <a:cs typeface="Arial"/>
                <a:sym typeface="Arial"/>
              </a:rPr>
            </a:br>
            <a:br>
              <a:rPr b="0" i="0" lang="en-US">
                <a:solidFill>
                  <a:srgbClr val="000000"/>
                </a:solidFill>
                <a:latin typeface="Arial"/>
                <a:ea typeface="Arial"/>
                <a:cs typeface="Arial"/>
                <a:sym typeface="Arial"/>
              </a:rPr>
            </a:br>
            <a:r>
              <a:rPr lang="en-US" sz="1600"/>
              <a:t>CSEdBotswana aims to increase access to Computer Science education in schools across Botswana and make it a core part of the education system.</a:t>
            </a:r>
            <a:br>
              <a:rPr b="0" i="0" lang="en-US" sz="1800">
                <a:solidFill>
                  <a:schemeClr val="dk1"/>
                </a:solidFill>
                <a:latin typeface="Arial"/>
                <a:ea typeface="Arial"/>
                <a:cs typeface="Arial"/>
                <a:sym typeface="Arial"/>
              </a:rPr>
            </a:br>
            <a:endParaRPr sz="1800">
              <a:solidFill>
                <a:schemeClr val="dk1"/>
              </a:solidFill>
            </a:endParaRPr>
          </a:p>
        </p:txBody>
      </p:sp>
      <p:pic>
        <p:nvPicPr>
          <p:cNvPr descr="DTC BOTSWANA SPONSORS CSEd BOTSWANA SUMMIT – DTC Botswana" id="146" name="Google Shape;146;p4"/>
          <p:cNvPicPr preferRelativeResize="0"/>
          <p:nvPr/>
        </p:nvPicPr>
        <p:blipFill rotWithShape="1">
          <a:blip r:embed="rId3">
            <a:alphaModFix/>
          </a:blip>
          <a:srcRect b="0" l="0" r="0" t="0"/>
          <a:stretch/>
        </p:blipFill>
        <p:spPr>
          <a:xfrm>
            <a:off x="6324566" y="3777441"/>
            <a:ext cx="2819433" cy="1396990"/>
          </a:xfrm>
          <a:prstGeom prst="rect">
            <a:avLst/>
          </a:prstGeom>
          <a:noFill/>
          <a:ln>
            <a:noFill/>
          </a:ln>
        </p:spPr>
      </p:pic>
      <p:pic>
        <p:nvPicPr>
          <p:cNvPr descr="Hour of Code 2024 | CSEd Botswana" id="147" name="Google Shape;147;p4"/>
          <p:cNvPicPr preferRelativeResize="0"/>
          <p:nvPr/>
        </p:nvPicPr>
        <p:blipFill rotWithShape="1">
          <a:blip r:embed="rId4">
            <a:alphaModFix/>
          </a:blip>
          <a:srcRect b="0" l="0" r="0" t="0"/>
          <a:stretch/>
        </p:blipFill>
        <p:spPr>
          <a:xfrm>
            <a:off x="102545" y="3824144"/>
            <a:ext cx="3198439" cy="1319356"/>
          </a:xfrm>
          <a:prstGeom prst="rect">
            <a:avLst/>
          </a:prstGeom>
          <a:noFill/>
          <a:ln>
            <a:noFill/>
          </a:ln>
        </p:spPr>
      </p:pic>
      <p:pic>
        <p:nvPicPr>
          <p:cNvPr descr="A screenshot of a group of people&#10;&#10;AI-generated content may be incorrect." id="148" name="Google Shape;148;p4"/>
          <p:cNvPicPr preferRelativeResize="0"/>
          <p:nvPr/>
        </p:nvPicPr>
        <p:blipFill rotWithShape="1">
          <a:blip r:embed="rId5">
            <a:alphaModFix/>
          </a:blip>
          <a:srcRect b="46461" l="0" r="0" t="0"/>
          <a:stretch/>
        </p:blipFill>
        <p:spPr>
          <a:xfrm>
            <a:off x="-6063" y="116902"/>
            <a:ext cx="2825496" cy="3715255"/>
          </a:xfrm>
          <a:prstGeom prst="rect">
            <a:avLst/>
          </a:prstGeom>
          <a:noFill/>
          <a:ln>
            <a:noFill/>
          </a:ln>
        </p:spPr>
      </p:pic>
      <p:pic>
        <p:nvPicPr>
          <p:cNvPr descr="A screenshot of a group of people&#10;&#10;AI-generated content may be incorrect." id="149" name="Google Shape;149;p4"/>
          <p:cNvPicPr preferRelativeResize="0"/>
          <p:nvPr/>
        </p:nvPicPr>
        <p:blipFill rotWithShape="1">
          <a:blip r:embed="rId5">
            <a:alphaModFix/>
          </a:blip>
          <a:srcRect b="0" l="4211" r="0" t="52551"/>
          <a:stretch/>
        </p:blipFill>
        <p:spPr>
          <a:xfrm>
            <a:off x="6191329" y="60136"/>
            <a:ext cx="2952671" cy="3592153"/>
          </a:xfrm>
          <a:prstGeom prst="rect">
            <a:avLst/>
          </a:prstGeom>
          <a:noFill/>
          <a:ln>
            <a:noFill/>
          </a:ln>
        </p:spPr>
      </p:pic>
      <p:pic>
        <p:nvPicPr>
          <p:cNvPr descr="A person standing next to a person using a computer&#10;&#10;AI-generated content may be incorrect." id="150" name="Google Shape;150;p4"/>
          <p:cNvPicPr preferRelativeResize="0"/>
          <p:nvPr/>
        </p:nvPicPr>
        <p:blipFill rotWithShape="1">
          <a:blip r:embed="rId6">
            <a:alphaModFix/>
          </a:blip>
          <a:srcRect b="0" l="0" r="0" t="0"/>
          <a:stretch/>
        </p:blipFill>
        <p:spPr>
          <a:xfrm>
            <a:off x="3795007" y="3840711"/>
            <a:ext cx="2035535" cy="12862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3600"/>
              <a:buNone/>
            </a:pPr>
            <a:r>
              <a:rPr lang="en-US" sz="2800"/>
              <a:t>CSEdBotswana Efforts in Botswana</a:t>
            </a:r>
            <a:endParaRPr/>
          </a:p>
        </p:txBody>
      </p:sp>
      <p:sp>
        <p:nvSpPr>
          <p:cNvPr id="156" name="Google Shape;156;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23850" lvl="0" marL="457200" rtl="0" algn="l">
              <a:lnSpc>
                <a:spcPct val="100000"/>
              </a:lnSpc>
              <a:spcBef>
                <a:spcPts val="0"/>
              </a:spcBef>
              <a:spcAft>
                <a:spcPts val="600"/>
              </a:spcAft>
              <a:buClr>
                <a:srgbClr val="000000"/>
              </a:buClr>
              <a:buSzPts val="1500"/>
              <a:buFont typeface="Arial"/>
              <a:buChar char="●"/>
            </a:pPr>
            <a:r>
              <a:rPr b="0" i="0" lang="en-US" u="none" cap="none" strike="noStrike"/>
              <a:t>First Computer Science Education Summit</a:t>
            </a:r>
            <a:br>
              <a:rPr b="0" i="0" lang="en-US" u="none" cap="none" strike="noStrike"/>
            </a:br>
            <a:r>
              <a:rPr b="0" i="0" lang="en-US" u="none" cap="none" strike="noStrike"/>
              <a:t>Hour of Code 2023</a:t>
            </a:r>
            <a:br>
              <a:rPr b="0" i="0" lang="en-US" u="none" cap="none" strike="noStrike"/>
            </a:br>
            <a:r>
              <a:rPr b="0" i="0" lang="en-US" u="none" cap="none" strike="noStrike"/>
              <a:t>Hour of Code 2024</a:t>
            </a:r>
            <a:br>
              <a:rPr b="0" i="0" lang="en-US" u="none" cap="none" strike="noStrike"/>
            </a:br>
            <a:r>
              <a:rPr b="0" i="0" lang="en-US" u="none" cap="none" strike="noStrike"/>
              <a:t>20 Code Clubs</a:t>
            </a:r>
            <a:br>
              <a:rPr b="0" i="0" lang="en-US" u="none" cap="none" strike="noStrike"/>
            </a:br>
            <a:r>
              <a:rPr b="0" i="0" lang="en-US" u="none" cap="none" strike="noStrike"/>
              <a:t>Now Hour of Code 2025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ph type="title"/>
          </p:nvPr>
        </p:nvSpPr>
        <p:spPr>
          <a:xfrm>
            <a:off x="697350" y="3087700"/>
            <a:ext cx="7749300" cy="860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solidFill>
                  <a:schemeClr val="dk1"/>
                </a:solidFill>
              </a:rPr>
              <a:t>Hour of Code 2025</a:t>
            </a:r>
            <a:endParaRPr>
              <a:solidFill>
                <a:schemeClr val="dk1"/>
              </a:solidFill>
            </a:endParaRPr>
          </a:p>
        </p:txBody>
      </p:sp>
      <p:sp>
        <p:nvSpPr>
          <p:cNvPr id="162" name="Google Shape;162;p6"/>
          <p:cNvSpPr txBox="1"/>
          <p:nvPr>
            <p:ph idx="2" type="title"/>
          </p:nvPr>
        </p:nvSpPr>
        <p:spPr>
          <a:xfrm>
            <a:off x="3278250" y="1194450"/>
            <a:ext cx="2587500" cy="1845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800"/>
              <a:buNone/>
            </a:pPr>
            <a:r>
              <a:rPr lang="en-US"/>
              <a:t>02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